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5.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6.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7.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4"/>
    <p:sldMasterId id="2147483683" r:id="rId5"/>
    <p:sldMasterId id="2147483689" r:id="rId6"/>
    <p:sldMasterId id="2147483695" r:id="rId7"/>
    <p:sldMasterId id="2147483701" r:id="rId8"/>
    <p:sldMasterId id="2147483707" r:id="rId9"/>
    <p:sldMasterId id="2147483713" r:id="rId10"/>
    <p:sldMasterId id="2147483720" r:id="rId11"/>
  </p:sldMasterIdLst>
  <p:notesMasterIdLst>
    <p:notesMasterId r:id="rId37"/>
  </p:notesMasterIdLst>
  <p:handoutMasterIdLst>
    <p:handoutMasterId r:id="rId38"/>
  </p:handoutMasterIdLst>
  <p:sldIdLst>
    <p:sldId id="322" r:id="rId12"/>
    <p:sldId id="323" r:id="rId13"/>
    <p:sldId id="491" r:id="rId14"/>
    <p:sldId id="492" r:id="rId15"/>
    <p:sldId id="493" r:id="rId16"/>
    <p:sldId id="494" r:id="rId17"/>
    <p:sldId id="430" r:id="rId18"/>
    <p:sldId id="477" r:id="rId19"/>
    <p:sldId id="496" r:id="rId20"/>
    <p:sldId id="497" r:id="rId21"/>
    <p:sldId id="498" r:id="rId22"/>
    <p:sldId id="474" r:id="rId23"/>
    <p:sldId id="478" r:id="rId24"/>
    <p:sldId id="479" r:id="rId25"/>
    <p:sldId id="480" r:id="rId26"/>
    <p:sldId id="481" r:id="rId27"/>
    <p:sldId id="483" r:id="rId28"/>
    <p:sldId id="484" r:id="rId29"/>
    <p:sldId id="485" r:id="rId30"/>
    <p:sldId id="486" r:id="rId31"/>
    <p:sldId id="487" r:id="rId32"/>
    <p:sldId id="490" r:id="rId33"/>
    <p:sldId id="488" r:id="rId34"/>
    <p:sldId id="495" r:id="rId35"/>
    <p:sldId id="489" r:id="rId36"/>
  </p:sldIdLst>
  <p:sldSz cx="12192000" cy="6858000"/>
  <p:notesSz cx="6858000" cy="2905125"/>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dewijch De Doncker" initials="HDD" lastIdx="3" clrIdx="0">
    <p:extLst>
      <p:ext uri="{19B8F6BF-5375-455C-9EA6-DF929625EA0E}">
        <p15:presenceInfo xmlns:p15="http://schemas.microsoft.com/office/powerpoint/2012/main" userId="40fcf93c07105eb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89B3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469" autoAdjust="0"/>
  </p:normalViewPr>
  <p:slideViewPr>
    <p:cSldViewPr snapToGrid="0">
      <p:cViewPr varScale="1">
        <p:scale>
          <a:sx n="75" d="100"/>
          <a:sy n="75" d="100"/>
        </p:scale>
        <p:origin x="94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10" Type="http://schemas.openxmlformats.org/officeDocument/2006/relationships/slideMaster" Target="slideMasters/slideMaster7.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2" y="0"/>
            <a:ext cx="2984871" cy="502516"/>
          </a:xfrm>
          <a:prstGeom prst="rect">
            <a:avLst/>
          </a:prstGeom>
        </p:spPr>
        <p:txBody>
          <a:bodyPr vert="horz" lIns="96607" tIns="48304" rIns="96607" bIns="48304" rtlCol="0"/>
          <a:lstStyle>
            <a:lvl1pPr algn="l">
              <a:defRPr sz="1300"/>
            </a:lvl1pPr>
          </a:lstStyle>
          <a:p>
            <a:endParaRPr lang="nl-BE"/>
          </a:p>
        </p:txBody>
      </p:sp>
      <p:sp>
        <p:nvSpPr>
          <p:cNvPr id="3" name="Tijdelijke aanduiding voor datum 2"/>
          <p:cNvSpPr>
            <a:spLocks noGrp="1"/>
          </p:cNvSpPr>
          <p:nvPr>
            <p:ph type="dt" sz="quarter" idx="1"/>
          </p:nvPr>
        </p:nvSpPr>
        <p:spPr>
          <a:xfrm>
            <a:off x="3901700" y="0"/>
            <a:ext cx="2984871" cy="502516"/>
          </a:xfrm>
          <a:prstGeom prst="rect">
            <a:avLst/>
          </a:prstGeom>
        </p:spPr>
        <p:txBody>
          <a:bodyPr vert="horz" lIns="96607" tIns="48304" rIns="96607" bIns="48304" rtlCol="0"/>
          <a:lstStyle>
            <a:lvl1pPr algn="r">
              <a:defRPr sz="1300"/>
            </a:lvl1pPr>
          </a:lstStyle>
          <a:p>
            <a:fld id="{68B4A8B5-03DD-4E44-BEB7-5C9980B42E5E}" type="datetimeFigureOut">
              <a:rPr lang="nl-BE" smtClean="0"/>
              <a:t>26/05/2020</a:t>
            </a:fld>
            <a:endParaRPr lang="nl-BE"/>
          </a:p>
        </p:txBody>
      </p:sp>
      <p:sp>
        <p:nvSpPr>
          <p:cNvPr id="4" name="Tijdelijke aanduiding voor voettekst 3"/>
          <p:cNvSpPr>
            <a:spLocks noGrp="1"/>
          </p:cNvSpPr>
          <p:nvPr>
            <p:ph type="ftr" sz="quarter" idx="2"/>
          </p:nvPr>
        </p:nvSpPr>
        <p:spPr>
          <a:xfrm>
            <a:off x="2" y="9513024"/>
            <a:ext cx="2984871" cy="502515"/>
          </a:xfrm>
          <a:prstGeom prst="rect">
            <a:avLst/>
          </a:prstGeom>
        </p:spPr>
        <p:txBody>
          <a:bodyPr vert="horz" lIns="96607" tIns="48304" rIns="96607" bIns="48304" rtlCol="0" anchor="b"/>
          <a:lstStyle>
            <a:lvl1pPr algn="l">
              <a:defRPr sz="1300"/>
            </a:lvl1pPr>
          </a:lstStyle>
          <a:p>
            <a:endParaRPr lang="nl-BE"/>
          </a:p>
        </p:txBody>
      </p:sp>
      <p:sp>
        <p:nvSpPr>
          <p:cNvPr id="5" name="Tijdelijke aanduiding voor dianummer 4"/>
          <p:cNvSpPr>
            <a:spLocks noGrp="1"/>
          </p:cNvSpPr>
          <p:nvPr>
            <p:ph type="sldNum" sz="quarter" idx="3"/>
          </p:nvPr>
        </p:nvSpPr>
        <p:spPr>
          <a:xfrm>
            <a:off x="3901700" y="9513024"/>
            <a:ext cx="2984871" cy="502515"/>
          </a:xfrm>
          <a:prstGeom prst="rect">
            <a:avLst/>
          </a:prstGeom>
        </p:spPr>
        <p:txBody>
          <a:bodyPr vert="horz" lIns="96607" tIns="48304" rIns="96607" bIns="48304" rtlCol="0" anchor="b"/>
          <a:lstStyle>
            <a:lvl1pPr algn="r">
              <a:defRPr sz="1300"/>
            </a:lvl1pPr>
          </a:lstStyle>
          <a:p>
            <a:fld id="{0CAC7315-E456-44D0-8438-0FCA2C3DEF60}" type="slidenum">
              <a:rPr lang="nl-BE" smtClean="0"/>
              <a:t>‹nr.›</a:t>
            </a:fld>
            <a:endParaRPr lang="nl-BE"/>
          </a:p>
        </p:txBody>
      </p:sp>
    </p:spTree>
    <p:extLst>
      <p:ext uri="{BB962C8B-B14F-4D97-AF65-F5344CB8AC3E}">
        <p14:creationId xmlns:p14="http://schemas.microsoft.com/office/powerpoint/2010/main" val="27179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6FB78D1F-F361-4C66-B35D-67DCB492C662}" type="datetimeFigureOut">
              <a:rPr lang="nl-BE" smtClean="0"/>
              <a:t>26/05/2020</a:t>
            </a:fld>
            <a:endParaRPr lang="nl-BE"/>
          </a:p>
        </p:txBody>
      </p:sp>
      <p:sp>
        <p:nvSpPr>
          <p:cNvPr id="4" name="Slide Image Placeholder 3"/>
          <p:cNvSpPr>
            <a:spLocks noGrp="1" noRot="1" noChangeAspect="1"/>
          </p:cNvSpPr>
          <p:nvPr>
            <p:ph type="sldImg" idx="2"/>
          </p:nvPr>
        </p:nvSpPr>
        <p:spPr>
          <a:xfrm>
            <a:off x="441325" y="1252538"/>
            <a:ext cx="6005513" cy="3379787"/>
          </a:xfrm>
          <a:prstGeom prst="rect">
            <a:avLst/>
          </a:prstGeom>
          <a:noFill/>
          <a:ln w="12700">
            <a:solidFill>
              <a:prstClr val="black"/>
            </a:solidFill>
          </a:ln>
        </p:spPr>
        <p:txBody>
          <a:bodyPr vert="horz" lIns="91440" tIns="45720" rIns="91440" bIns="45720" rtlCol="0" anchor="ctr"/>
          <a:lstStyle/>
          <a:p>
            <a:endParaRPr lang="nl-BE"/>
          </a:p>
        </p:txBody>
      </p:sp>
      <p:sp>
        <p:nvSpPr>
          <p:cNvPr id="5" name="Notes Placeholder 4"/>
          <p:cNvSpPr>
            <a:spLocks noGrp="1"/>
          </p:cNvSpPr>
          <p:nvPr>
            <p:ph type="body" sz="quarter" idx="3"/>
          </p:nvPr>
        </p:nvSpPr>
        <p:spPr>
          <a:xfrm>
            <a:off x="688975" y="4819650"/>
            <a:ext cx="5510213" cy="39433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6" name="Footer Placeholder 5"/>
          <p:cNvSpPr>
            <a:spLocks noGrp="1"/>
          </p:cNvSpPr>
          <p:nvPr>
            <p:ph type="ftr" sz="quarter" idx="4"/>
          </p:nvPr>
        </p:nvSpPr>
        <p:spPr>
          <a:xfrm>
            <a:off x="0" y="9513888"/>
            <a:ext cx="2984500" cy="501650"/>
          </a:xfrm>
          <a:prstGeom prst="rect">
            <a:avLst/>
          </a:prstGeom>
        </p:spPr>
        <p:txBody>
          <a:bodyPr vert="horz" lIns="91440" tIns="45720" rIns="91440" bIns="45720" rtlCol="0" anchor="b"/>
          <a:lstStyle>
            <a:lvl1pPr algn="l">
              <a:defRPr sz="1200"/>
            </a:lvl1pPr>
          </a:lstStyle>
          <a:p>
            <a:endParaRPr lang="nl-BE"/>
          </a:p>
        </p:txBody>
      </p:sp>
      <p:sp>
        <p:nvSpPr>
          <p:cNvPr id="7" name="Slide Number Placeholder 6"/>
          <p:cNvSpPr>
            <a:spLocks noGrp="1"/>
          </p:cNvSpPr>
          <p:nvPr>
            <p:ph type="sldNum" sz="quarter" idx="5"/>
          </p:nvPr>
        </p:nvSpPr>
        <p:spPr>
          <a:xfrm>
            <a:off x="3902075" y="9513888"/>
            <a:ext cx="2984500" cy="501650"/>
          </a:xfrm>
          <a:prstGeom prst="rect">
            <a:avLst/>
          </a:prstGeom>
        </p:spPr>
        <p:txBody>
          <a:bodyPr vert="horz" lIns="91440" tIns="45720" rIns="91440" bIns="45720" rtlCol="0" anchor="b"/>
          <a:lstStyle>
            <a:lvl1pPr algn="r">
              <a:defRPr sz="1200"/>
            </a:lvl1pPr>
          </a:lstStyle>
          <a:p>
            <a:fld id="{462F1E7F-19FE-49FA-B9CE-7A96FF2CA316}" type="slidenum">
              <a:rPr lang="nl-BE" smtClean="0"/>
              <a:t>‹nr.›</a:t>
            </a:fld>
            <a:endParaRPr lang="nl-BE"/>
          </a:p>
        </p:txBody>
      </p:sp>
    </p:spTree>
    <p:extLst>
      <p:ext uri="{BB962C8B-B14F-4D97-AF65-F5344CB8AC3E}">
        <p14:creationId xmlns:p14="http://schemas.microsoft.com/office/powerpoint/2010/main" val="412217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atum 3"/>
          <p:cNvSpPr>
            <a:spLocks noGrp="1"/>
          </p:cNvSpPr>
          <p:nvPr>
            <p:ph type="dt" idx="10"/>
          </p:nvPr>
        </p:nvSpPr>
        <p:spPr/>
        <p:txBody>
          <a:bodyPr/>
          <a:lstStyle/>
          <a:p>
            <a:r>
              <a:rPr lang="nl-BE"/>
              <a:t>Startsessie HAO</a:t>
            </a:r>
            <a:endParaRPr lang="nl-NL"/>
          </a:p>
        </p:txBody>
      </p:sp>
      <p:sp>
        <p:nvSpPr>
          <p:cNvPr id="5" name="Tijdelijke aanduiding voor dianummer 4"/>
          <p:cNvSpPr>
            <a:spLocks noGrp="1"/>
          </p:cNvSpPr>
          <p:nvPr>
            <p:ph type="sldNum" sz="quarter" idx="11"/>
          </p:nvPr>
        </p:nvSpPr>
        <p:spPr/>
        <p:txBody>
          <a:bodyPr/>
          <a:lstStyle/>
          <a:p>
            <a:fld id="{572C2827-FA75-4DD8-AB2A-AEF1BFE50FFA}" type="slidenum">
              <a:rPr lang="nl-NL" smtClean="0"/>
              <a:pPr/>
              <a:t>12</a:t>
            </a:fld>
            <a:endParaRPr lang="nl-NL"/>
          </a:p>
        </p:txBody>
      </p:sp>
    </p:spTree>
    <p:extLst>
      <p:ext uri="{BB962C8B-B14F-4D97-AF65-F5344CB8AC3E}">
        <p14:creationId xmlns:p14="http://schemas.microsoft.com/office/powerpoint/2010/main" val="38678592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2.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2.jp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2.jp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2.jp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Master" Target="../slideMasters/slideMaster7.xml"/><Relationship Id="rId4" Type="http://schemas.openxmlformats.org/officeDocument/2006/relationships/image" Target="../media/image2.jp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8.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dia">
    <p:spTree>
      <p:nvGrpSpPr>
        <p:cNvPr id="1" name=""/>
        <p:cNvGrpSpPr/>
        <p:nvPr/>
      </p:nvGrpSpPr>
      <p:grpSpPr>
        <a:xfrm>
          <a:off x="0" y="0"/>
          <a:ext cx="0" cy="0"/>
          <a:chOff x="0" y="0"/>
          <a:chExt cx="0" cy="0"/>
        </a:xfrm>
      </p:grpSpPr>
      <p:sp>
        <p:nvSpPr>
          <p:cNvPr id="15" name="Rectangle 14"/>
          <p:cNvSpPr/>
          <p:nvPr/>
        </p:nvSpPr>
        <p:spPr>
          <a:xfrm>
            <a:off x="0" y="4839762"/>
            <a:ext cx="12240000" cy="2018239"/>
          </a:xfrm>
          <a:prstGeom prst="rect">
            <a:avLst/>
          </a:prstGeom>
          <a:solidFill>
            <a:srgbClr val="89B368"/>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latin typeface="Corbel"/>
            </a:endParaRPr>
          </a:p>
        </p:txBody>
      </p:sp>
      <p:sp>
        <p:nvSpPr>
          <p:cNvPr id="3" name="Subtitle 2"/>
          <p:cNvSpPr>
            <a:spLocks noGrp="1"/>
          </p:cNvSpPr>
          <p:nvPr>
            <p:ph type="subTitle" idx="1"/>
          </p:nvPr>
        </p:nvSpPr>
        <p:spPr>
          <a:xfrm>
            <a:off x="895575" y="5103516"/>
            <a:ext cx="9744093" cy="1486600"/>
          </a:xfrm>
        </p:spPr>
        <p:txBody>
          <a:bodyPr>
            <a:noAutofit/>
          </a:bodyPr>
          <a:lstStyle>
            <a:lvl1pPr marL="0" indent="0" algn="l">
              <a:buNone/>
              <a:defRPr sz="4400">
                <a:solidFill>
                  <a:schemeClr val="bg1"/>
                </a:solidFill>
                <a:latin typeface="Corbel"/>
                <a:cs typeface="Corbe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0"/>
              <a:t>Klik om de ondertitelstijl van het model te bewerken</a:t>
            </a:r>
            <a:endParaRPr lang="nl-BE" noProof="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39990" y="6220050"/>
            <a:ext cx="1118437" cy="318755"/>
          </a:xfrm>
          <a:prstGeom prst="rect">
            <a:avLst/>
          </a:prstGeom>
        </p:spPr>
      </p:pic>
      <p:pic>
        <p:nvPicPr>
          <p:cNvPr id="16" name="Picture 15" descr="fot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71" y="1030289"/>
            <a:ext cx="12248171" cy="3860785"/>
          </a:xfrm>
          <a:prstGeom prst="rect">
            <a:avLst/>
          </a:prstGeom>
          <a:ln>
            <a:noFill/>
          </a:ln>
        </p:spPr>
      </p:pic>
      <p:pic>
        <p:nvPicPr>
          <p:cNvPr id="13" name="Picture 12" descr="Odisee_zw.eps"/>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9357" y="205437"/>
            <a:ext cx="2373065" cy="460356"/>
          </a:xfrm>
          <a:prstGeom prst="rect">
            <a:avLst/>
          </a:prstGeom>
        </p:spPr>
      </p:pic>
    </p:spTree>
    <p:extLst>
      <p:ext uri="{BB962C8B-B14F-4D97-AF65-F5344CB8AC3E}">
        <p14:creationId xmlns:p14="http://schemas.microsoft.com/office/powerpoint/2010/main" val="4075153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sz="half" idx="1"/>
          </p:nvPr>
        </p:nvSpPr>
        <p:spPr>
          <a:xfrm>
            <a:off x="877264" y="1600201"/>
            <a:ext cx="511713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02426519-CDCA-4FBC-8247-BBCC11142E77}" type="datetime1">
              <a:rPr lang="nl-BE" smtClean="0"/>
              <a:t>26/05/2020</a:t>
            </a:fld>
            <a:endParaRPr lang="en-US"/>
          </a:p>
        </p:txBody>
      </p:sp>
      <p:sp>
        <p:nvSpPr>
          <p:cNvPr id="6" name="Footer Placeholder 5"/>
          <p:cNvSpPr>
            <a:spLocks noGrp="1"/>
          </p:cNvSpPr>
          <p:nvPr>
            <p:ph type="ftr" sz="quarter" idx="11"/>
          </p:nvPr>
        </p:nvSpPr>
        <p:spPr/>
        <p:txBody>
          <a:bodyPr/>
          <a:lstStyle/>
          <a:p>
            <a:r>
              <a:rPr lang="en-US"/>
              <a:t>Complementaire stage  2020-2021</a:t>
            </a:r>
          </a:p>
        </p:txBody>
      </p:sp>
      <p:sp>
        <p:nvSpPr>
          <p:cNvPr id="7" name="Slide Number Placeholder 6"/>
          <p:cNvSpPr>
            <a:spLocks noGrp="1"/>
          </p:cNvSpPr>
          <p:nvPr>
            <p:ph type="sldNum" sz="quarter" idx="12"/>
          </p:nvPr>
        </p:nvSpPr>
        <p:spPr/>
        <p:txBody>
          <a:bodyPr/>
          <a:lstStyle/>
          <a:p>
            <a:fld id="{FCA3638F-6D52-644A-9831-93255061F043}" type="slidenum">
              <a:t>‹nr.›</a:t>
            </a:fld>
            <a:endParaRPr lang="en-US"/>
          </a:p>
        </p:txBody>
      </p:sp>
    </p:spTree>
    <p:extLst>
      <p:ext uri="{BB962C8B-B14F-4D97-AF65-F5344CB8AC3E}">
        <p14:creationId xmlns:p14="http://schemas.microsoft.com/office/powerpoint/2010/main" val="2997087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55C9D8-DA80-46B7-9171-90C67D1A85B7}" type="datetime1">
              <a:rPr lang="nl-BE" smtClean="0"/>
              <a:t>26/05/2020</a:t>
            </a:fld>
            <a:endParaRPr lang="en-US"/>
          </a:p>
        </p:txBody>
      </p:sp>
      <p:sp>
        <p:nvSpPr>
          <p:cNvPr id="3" name="Footer Placeholder 2"/>
          <p:cNvSpPr>
            <a:spLocks noGrp="1"/>
          </p:cNvSpPr>
          <p:nvPr>
            <p:ph type="ftr" sz="quarter" idx="11"/>
          </p:nvPr>
        </p:nvSpPr>
        <p:spPr/>
        <p:txBody>
          <a:bodyPr/>
          <a:lstStyle/>
          <a:p>
            <a:r>
              <a:rPr lang="en-US"/>
              <a:t>Complementaire stage  2020-2021</a:t>
            </a:r>
          </a:p>
        </p:txBody>
      </p:sp>
      <p:sp>
        <p:nvSpPr>
          <p:cNvPr id="4" name="Slide Number Placeholder 3"/>
          <p:cNvSpPr>
            <a:spLocks noGrp="1"/>
          </p:cNvSpPr>
          <p:nvPr>
            <p:ph type="sldNum" sz="quarter" idx="12"/>
          </p:nvPr>
        </p:nvSpPr>
        <p:spPr/>
        <p:txBody>
          <a:bodyPr/>
          <a:lstStyle/>
          <a:p>
            <a:fld id="{FCA3638F-6D52-644A-9831-93255061F043}" type="slidenum">
              <a:t>‹nr.›</a:t>
            </a:fld>
            <a:endParaRPr lang="en-US"/>
          </a:p>
        </p:txBody>
      </p:sp>
    </p:spTree>
    <p:extLst>
      <p:ext uri="{BB962C8B-B14F-4D97-AF65-F5344CB8AC3E}">
        <p14:creationId xmlns:p14="http://schemas.microsoft.com/office/powerpoint/2010/main" val="546969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94147" y="4800600"/>
            <a:ext cx="10688391" cy="566738"/>
          </a:xfrm>
        </p:spPr>
        <p:txBody>
          <a:bodyPr anchor="b"/>
          <a:lstStyle>
            <a:lvl1pPr algn="l">
              <a:defRPr sz="2000" b="1"/>
            </a:lvl1pPr>
          </a:lstStyle>
          <a:p>
            <a:r>
              <a:rPr lang="nl-NL"/>
              <a:t>Klik om de stijl te bewerken</a:t>
            </a:r>
            <a:endParaRPr lang="en-US"/>
          </a:p>
        </p:txBody>
      </p:sp>
      <p:sp>
        <p:nvSpPr>
          <p:cNvPr id="3" name="Picture Placeholder 2"/>
          <p:cNvSpPr>
            <a:spLocks noGrp="1"/>
          </p:cNvSpPr>
          <p:nvPr>
            <p:ph type="pic" idx="1"/>
          </p:nvPr>
        </p:nvSpPr>
        <p:spPr>
          <a:xfrm>
            <a:off x="1013885" y="1030288"/>
            <a:ext cx="10568516" cy="36972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906189" y="5431478"/>
            <a:ext cx="10676212" cy="700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D837C23E-FE52-4374-BAE9-6F7B665A3F31}" type="datetime1">
              <a:rPr lang="nl-BE" smtClean="0"/>
              <a:t>26/05/2020</a:t>
            </a:fld>
            <a:endParaRPr lang="en-US"/>
          </a:p>
        </p:txBody>
      </p:sp>
      <p:sp>
        <p:nvSpPr>
          <p:cNvPr id="6" name="Footer Placeholder 5"/>
          <p:cNvSpPr>
            <a:spLocks noGrp="1"/>
          </p:cNvSpPr>
          <p:nvPr>
            <p:ph type="ftr" sz="quarter" idx="11"/>
          </p:nvPr>
        </p:nvSpPr>
        <p:spPr/>
        <p:txBody>
          <a:bodyPr/>
          <a:lstStyle/>
          <a:p>
            <a:r>
              <a:rPr lang="en-US"/>
              <a:t>Complementaire stage  2020-2021</a:t>
            </a:r>
          </a:p>
        </p:txBody>
      </p:sp>
      <p:sp>
        <p:nvSpPr>
          <p:cNvPr id="7" name="Slide Number Placeholder 6"/>
          <p:cNvSpPr>
            <a:spLocks noGrp="1"/>
          </p:cNvSpPr>
          <p:nvPr>
            <p:ph type="sldNum" sz="quarter" idx="12"/>
          </p:nvPr>
        </p:nvSpPr>
        <p:spPr>
          <a:xfrm>
            <a:off x="10879147" y="6343523"/>
            <a:ext cx="703253" cy="365125"/>
          </a:xfrm>
        </p:spPr>
        <p:txBody>
          <a:bodyPr/>
          <a:lstStyle/>
          <a:p>
            <a:fld id="{FCA3638F-6D52-644A-9831-93255061F043}" type="slidenum">
              <a:t>‹nr.›</a:t>
            </a:fld>
            <a:endParaRPr lang="en-US"/>
          </a:p>
        </p:txBody>
      </p:sp>
    </p:spTree>
    <p:extLst>
      <p:ext uri="{BB962C8B-B14F-4D97-AF65-F5344CB8AC3E}">
        <p14:creationId xmlns:p14="http://schemas.microsoft.com/office/powerpoint/2010/main" val="3595689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5" name="Rectangle 14"/>
          <p:cNvSpPr/>
          <p:nvPr/>
        </p:nvSpPr>
        <p:spPr>
          <a:xfrm>
            <a:off x="0" y="4839762"/>
            <a:ext cx="12240000" cy="2018239"/>
          </a:xfrm>
          <a:prstGeom prst="rect">
            <a:avLst/>
          </a:prstGeom>
          <a:solidFill>
            <a:srgbClr val="447E9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latin typeface="Corbel"/>
            </a:endParaRPr>
          </a:p>
        </p:txBody>
      </p:sp>
      <p:sp>
        <p:nvSpPr>
          <p:cNvPr id="2" name="Title 1"/>
          <p:cNvSpPr>
            <a:spLocks noGrp="1"/>
          </p:cNvSpPr>
          <p:nvPr>
            <p:ph type="ctrTitle"/>
          </p:nvPr>
        </p:nvSpPr>
        <p:spPr>
          <a:xfrm>
            <a:off x="914400" y="2130426"/>
            <a:ext cx="10363200" cy="1470025"/>
          </a:xfrm>
        </p:spPr>
        <p:txBody>
          <a:bodyPr>
            <a:noAutofit/>
          </a:bodyPr>
          <a:lstStyle>
            <a:lvl1pPr>
              <a:defRPr sz="6000">
                <a:latin typeface="Corbel"/>
              </a:defRPr>
            </a:lvl1pPr>
          </a:lstStyle>
          <a:p>
            <a:r>
              <a:rPr lang="nl-NL"/>
              <a:t>Klik om de stijl te bewerken</a:t>
            </a:r>
            <a:endParaRPr lang="en-US"/>
          </a:p>
        </p:txBody>
      </p:sp>
      <p:sp>
        <p:nvSpPr>
          <p:cNvPr id="3" name="Subtitle 2"/>
          <p:cNvSpPr>
            <a:spLocks noGrp="1"/>
          </p:cNvSpPr>
          <p:nvPr>
            <p:ph type="subTitle" idx="1"/>
          </p:nvPr>
        </p:nvSpPr>
        <p:spPr>
          <a:xfrm>
            <a:off x="895575" y="5103516"/>
            <a:ext cx="9744093" cy="1486600"/>
          </a:xfrm>
        </p:spPr>
        <p:txBody>
          <a:bodyPr>
            <a:noAutofit/>
          </a:bodyPr>
          <a:lstStyle>
            <a:lvl1pPr marL="0" indent="0" algn="l">
              <a:buNone/>
              <a:defRPr sz="4400">
                <a:solidFill>
                  <a:schemeClr val="bg1"/>
                </a:solidFill>
                <a:latin typeface="Corbel"/>
                <a:cs typeface="Corbe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0"/>
              <a:t>Klik om de ondertitelstijl van het model te bewerken</a:t>
            </a:r>
            <a:endParaRPr lang="nl-BE" noProof="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39990" y="6220050"/>
            <a:ext cx="1118437" cy="318755"/>
          </a:xfrm>
          <a:prstGeom prst="rect">
            <a:avLst/>
          </a:prstGeom>
        </p:spPr>
      </p:pic>
      <p:pic>
        <p:nvPicPr>
          <p:cNvPr id="13" name="Picture 12" descr="Odisee_zw.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357" y="205437"/>
            <a:ext cx="2373065" cy="460356"/>
          </a:xfrm>
          <a:prstGeom prst="rect">
            <a:avLst/>
          </a:prstGeom>
        </p:spPr>
      </p:pic>
      <p:pic>
        <p:nvPicPr>
          <p:cNvPr id="16" name="Picture 15" descr="fot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978977"/>
            <a:ext cx="12240000" cy="3860785"/>
          </a:xfrm>
          <a:prstGeom prst="rect">
            <a:avLst/>
          </a:prstGeom>
          <a:ln>
            <a:noFill/>
          </a:ln>
        </p:spPr>
      </p:pic>
    </p:spTree>
    <p:extLst>
      <p:ext uri="{BB962C8B-B14F-4D97-AF65-F5344CB8AC3E}">
        <p14:creationId xmlns:p14="http://schemas.microsoft.com/office/powerpoint/2010/main" val="4790356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F707F1CF-1BA0-4275-8C1F-12EEC232953C}" type="datetime1">
              <a:rPr lang="nl-BE" smtClean="0"/>
              <a:t>26/05/2020</a:t>
            </a:fld>
            <a:endParaRPr lang="en-US"/>
          </a:p>
        </p:txBody>
      </p:sp>
      <p:sp>
        <p:nvSpPr>
          <p:cNvPr id="5" name="Footer Placeholder 4"/>
          <p:cNvSpPr>
            <a:spLocks noGrp="1"/>
          </p:cNvSpPr>
          <p:nvPr>
            <p:ph type="ftr" sz="quarter" idx="11"/>
          </p:nvPr>
        </p:nvSpPr>
        <p:spPr/>
        <p:txBody>
          <a:bodyPr/>
          <a:lstStyle/>
          <a:p>
            <a:r>
              <a:rPr lang="en-US"/>
              <a:t>Complementaire stage  2020-2021</a:t>
            </a:r>
          </a:p>
        </p:txBody>
      </p:sp>
      <p:sp>
        <p:nvSpPr>
          <p:cNvPr id="6" name="Slide Number Placeholder 5"/>
          <p:cNvSpPr>
            <a:spLocks noGrp="1"/>
          </p:cNvSpPr>
          <p:nvPr>
            <p:ph type="sldNum" sz="quarter" idx="12"/>
          </p:nvPr>
        </p:nvSpPr>
        <p:spPr/>
        <p:txBody>
          <a:bodyPr/>
          <a:lstStyle/>
          <a:p>
            <a:fld id="{FCA3638F-6D52-644A-9831-93255061F043}" type="slidenum">
              <a:t>‹nr.›</a:t>
            </a:fld>
            <a:endParaRPr lang="en-US"/>
          </a:p>
        </p:txBody>
      </p:sp>
    </p:spTree>
    <p:extLst>
      <p:ext uri="{BB962C8B-B14F-4D97-AF65-F5344CB8AC3E}">
        <p14:creationId xmlns:p14="http://schemas.microsoft.com/office/powerpoint/2010/main" val="56385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sz="half" idx="1"/>
          </p:nvPr>
        </p:nvSpPr>
        <p:spPr>
          <a:xfrm>
            <a:off x="877264" y="1600201"/>
            <a:ext cx="511713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BF14C87A-EC58-4EC6-80F5-11BB235D0D70}" type="datetime1">
              <a:rPr lang="nl-BE" smtClean="0"/>
              <a:t>26/05/2020</a:t>
            </a:fld>
            <a:endParaRPr lang="en-US"/>
          </a:p>
        </p:txBody>
      </p:sp>
      <p:sp>
        <p:nvSpPr>
          <p:cNvPr id="6" name="Footer Placeholder 5"/>
          <p:cNvSpPr>
            <a:spLocks noGrp="1"/>
          </p:cNvSpPr>
          <p:nvPr>
            <p:ph type="ftr" sz="quarter" idx="11"/>
          </p:nvPr>
        </p:nvSpPr>
        <p:spPr/>
        <p:txBody>
          <a:bodyPr/>
          <a:lstStyle/>
          <a:p>
            <a:r>
              <a:rPr lang="en-US"/>
              <a:t>Complementaire stage  2020-2021</a:t>
            </a:r>
          </a:p>
        </p:txBody>
      </p:sp>
      <p:sp>
        <p:nvSpPr>
          <p:cNvPr id="7" name="Slide Number Placeholder 6"/>
          <p:cNvSpPr>
            <a:spLocks noGrp="1"/>
          </p:cNvSpPr>
          <p:nvPr>
            <p:ph type="sldNum" sz="quarter" idx="12"/>
          </p:nvPr>
        </p:nvSpPr>
        <p:spPr/>
        <p:txBody>
          <a:bodyPr/>
          <a:lstStyle/>
          <a:p>
            <a:fld id="{FCA3638F-6D52-644A-9831-93255061F043}" type="slidenum">
              <a:t>‹nr.›</a:t>
            </a:fld>
            <a:endParaRPr lang="en-US"/>
          </a:p>
        </p:txBody>
      </p:sp>
    </p:spTree>
    <p:extLst>
      <p:ext uri="{BB962C8B-B14F-4D97-AF65-F5344CB8AC3E}">
        <p14:creationId xmlns:p14="http://schemas.microsoft.com/office/powerpoint/2010/main" val="2389714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CBC05-D9D8-43D5-84A1-9640F6D4F587}" type="datetime1">
              <a:rPr lang="nl-BE" smtClean="0"/>
              <a:t>26/05/2020</a:t>
            </a:fld>
            <a:endParaRPr lang="en-US"/>
          </a:p>
        </p:txBody>
      </p:sp>
      <p:sp>
        <p:nvSpPr>
          <p:cNvPr id="3" name="Footer Placeholder 2"/>
          <p:cNvSpPr>
            <a:spLocks noGrp="1"/>
          </p:cNvSpPr>
          <p:nvPr>
            <p:ph type="ftr" sz="quarter" idx="11"/>
          </p:nvPr>
        </p:nvSpPr>
        <p:spPr/>
        <p:txBody>
          <a:bodyPr/>
          <a:lstStyle/>
          <a:p>
            <a:r>
              <a:rPr lang="en-US"/>
              <a:t>Complementaire stage  2020-2021</a:t>
            </a:r>
          </a:p>
        </p:txBody>
      </p:sp>
      <p:sp>
        <p:nvSpPr>
          <p:cNvPr id="4" name="Slide Number Placeholder 3"/>
          <p:cNvSpPr>
            <a:spLocks noGrp="1"/>
          </p:cNvSpPr>
          <p:nvPr>
            <p:ph type="sldNum" sz="quarter" idx="12"/>
          </p:nvPr>
        </p:nvSpPr>
        <p:spPr/>
        <p:txBody>
          <a:bodyPr/>
          <a:lstStyle/>
          <a:p>
            <a:fld id="{FCA3638F-6D52-644A-9831-93255061F043}" type="slidenum">
              <a:t>‹nr.›</a:t>
            </a:fld>
            <a:endParaRPr lang="en-US"/>
          </a:p>
        </p:txBody>
      </p:sp>
    </p:spTree>
    <p:extLst>
      <p:ext uri="{BB962C8B-B14F-4D97-AF65-F5344CB8AC3E}">
        <p14:creationId xmlns:p14="http://schemas.microsoft.com/office/powerpoint/2010/main" val="5593139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94147" y="4800600"/>
            <a:ext cx="10688391" cy="566738"/>
          </a:xfrm>
        </p:spPr>
        <p:txBody>
          <a:bodyPr anchor="b"/>
          <a:lstStyle>
            <a:lvl1pPr algn="l">
              <a:defRPr sz="2000" b="1"/>
            </a:lvl1pPr>
          </a:lstStyle>
          <a:p>
            <a:r>
              <a:rPr lang="nl-NL"/>
              <a:t>Klik om de stijl te bewerken</a:t>
            </a:r>
            <a:endParaRPr lang="en-US"/>
          </a:p>
        </p:txBody>
      </p:sp>
      <p:sp>
        <p:nvSpPr>
          <p:cNvPr id="3" name="Picture Placeholder 2"/>
          <p:cNvSpPr>
            <a:spLocks noGrp="1"/>
          </p:cNvSpPr>
          <p:nvPr>
            <p:ph type="pic" idx="1"/>
          </p:nvPr>
        </p:nvSpPr>
        <p:spPr>
          <a:xfrm>
            <a:off x="1013885" y="1030288"/>
            <a:ext cx="10568516" cy="36972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906189" y="5431478"/>
            <a:ext cx="10676212" cy="700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7BB1BCDB-531A-44DD-B384-1C5D15CE5E9F}" type="datetime1">
              <a:rPr lang="nl-BE" smtClean="0"/>
              <a:t>26/05/2020</a:t>
            </a:fld>
            <a:endParaRPr lang="en-US"/>
          </a:p>
        </p:txBody>
      </p:sp>
      <p:sp>
        <p:nvSpPr>
          <p:cNvPr id="6" name="Footer Placeholder 5"/>
          <p:cNvSpPr>
            <a:spLocks noGrp="1"/>
          </p:cNvSpPr>
          <p:nvPr>
            <p:ph type="ftr" sz="quarter" idx="11"/>
          </p:nvPr>
        </p:nvSpPr>
        <p:spPr/>
        <p:txBody>
          <a:bodyPr/>
          <a:lstStyle/>
          <a:p>
            <a:r>
              <a:rPr lang="en-US"/>
              <a:t>Complementaire stage  2020-2021</a:t>
            </a:r>
          </a:p>
        </p:txBody>
      </p:sp>
      <p:sp>
        <p:nvSpPr>
          <p:cNvPr id="7" name="Slide Number Placeholder 6"/>
          <p:cNvSpPr>
            <a:spLocks noGrp="1"/>
          </p:cNvSpPr>
          <p:nvPr>
            <p:ph type="sldNum" sz="quarter" idx="12"/>
          </p:nvPr>
        </p:nvSpPr>
        <p:spPr>
          <a:xfrm>
            <a:off x="10879147" y="6343523"/>
            <a:ext cx="703253" cy="365125"/>
          </a:xfrm>
        </p:spPr>
        <p:txBody>
          <a:bodyPr/>
          <a:lstStyle/>
          <a:p>
            <a:fld id="{FCA3638F-6D52-644A-9831-93255061F043}" type="slidenum">
              <a:t>‹nr.›</a:t>
            </a:fld>
            <a:endParaRPr lang="en-US"/>
          </a:p>
        </p:txBody>
      </p:sp>
    </p:spTree>
    <p:extLst>
      <p:ext uri="{BB962C8B-B14F-4D97-AF65-F5344CB8AC3E}">
        <p14:creationId xmlns:p14="http://schemas.microsoft.com/office/powerpoint/2010/main" val="3097244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5" name="Rectangle 14"/>
          <p:cNvSpPr/>
          <p:nvPr/>
        </p:nvSpPr>
        <p:spPr>
          <a:xfrm>
            <a:off x="0" y="4839762"/>
            <a:ext cx="12240000" cy="2018239"/>
          </a:xfrm>
          <a:prstGeom prst="rect">
            <a:avLst/>
          </a:prstGeom>
          <a:solidFill>
            <a:srgbClr val="198B6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latin typeface="Corbel"/>
            </a:endParaRPr>
          </a:p>
        </p:txBody>
      </p:sp>
      <p:sp>
        <p:nvSpPr>
          <p:cNvPr id="2" name="Title 1"/>
          <p:cNvSpPr>
            <a:spLocks noGrp="1"/>
          </p:cNvSpPr>
          <p:nvPr>
            <p:ph type="ctrTitle"/>
          </p:nvPr>
        </p:nvSpPr>
        <p:spPr>
          <a:xfrm>
            <a:off x="914400" y="2130426"/>
            <a:ext cx="10363200" cy="1470025"/>
          </a:xfrm>
        </p:spPr>
        <p:txBody>
          <a:bodyPr>
            <a:noAutofit/>
          </a:bodyPr>
          <a:lstStyle>
            <a:lvl1pPr>
              <a:defRPr sz="6000">
                <a:latin typeface="Corbel"/>
              </a:defRPr>
            </a:lvl1pPr>
          </a:lstStyle>
          <a:p>
            <a:r>
              <a:rPr lang="nl-NL"/>
              <a:t>Klik om de stijl te bewerken</a:t>
            </a:r>
            <a:endParaRPr lang="en-US"/>
          </a:p>
        </p:txBody>
      </p:sp>
      <p:sp>
        <p:nvSpPr>
          <p:cNvPr id="3" name="Subtitle 2"/>
          <p:cNvSpPr>
            <a:spLocks noGrp="1"/>
          </p:cNvSpPr>
          <p:nvPr>
            <p:ph type="subTitle" idx="1"/>
          </p:nvPr>
        </p:nvSpPr>
        <p:spPr>
          <a:xfrm>
            <a:off x="895575" y="5103516"/>
            <a:ext cx="9744093" cy="1486600"/>
          </a:xfrm>
        </p:spPr>
        <p:txBody>
          <a:bodyPr>
            <a:noAutofit/>
          </a:bodyPr>
          <a:lstStyle>
            <a:lvl1pPr marL="0" indent="0" algn="l">
              <a:buNone/>
              <a:defRPr sz="4400">
                <a:solidFill>
                  <a:schemeClr val="bg1"/>
                </a:solidFill>
                <a:latin typeface="Corbel"/>
                <a:cs typeface="Corbe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0"/>
              <a:t>Klik om de ondertitelstijl van het model te bewerken</a:t>
            </a:r>
            <a:endParaRPr lang="nl-BE" noProof="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39990" y="6220050"/>
            <a:ext cx="1118437" cy="318755"/>
          </a:xfrm>
          <a:prstGeom prst="rect">
            <a:avLst/>
          </a:prstGeom>
        </p:spPr>
      </p:pic>
      <p:pic>
        <p:nvPicPr>
          <p:cNvPr id="13" name="Picture 12" descr="Odisee_zw.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357" y="205437"/>
            <a:ext cx="2373065" cy="460356"/>
          </a:xfrm>
          <a:prstGeom prst="rect">
            <a:avLst/>
          </a:prstGeom>
        </p:spPr>
      </p:pic>
      <p:pic>
        <p:nvPicPr>
          <p:cNvPr id="16" name="Picture 15" descr="fot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978977"/>
            <a:ext cx="12240000" cy="3860785"/>
          </a:xfrm>
          <a:prstGeom prst="rect">
            <a:avLst/>
          </a:prstGeom>
          <a:ln>
            <a:noFill/>
          </a:ln>
        </p:spPr>
      </p:pic>
    </p:spTree>
    <p:extLst>
      <p:ext uri="{BB962C8B-B14F-4D97-AF65-F5344CB8AC3E}">
        <p14:creationId xmlns:p14="http://schemas.microsoft.com/office/powerpoint/2010/main" val="1892906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412EB844-E3F0-4EC0-9B7A-1B17BE425E0F}" type="datetime1">
              <a:rPr lang="nl-BE" smtClean="0"/>
              <a:t>26/05/2020</a:t>
            </a:fld>
            <a:endParaRPr lang="en-US"/>
          </a:p>
        </p:txBody>
      </p:sp>
      <p:sp>
        <p:nvSpPr>
          <p:cNvPr id="5" name="Footer Placeholder 4"/>
          <p:cNvSpPr>
            <a:spLocks noGrp="1"/>
          </p:cNvSpPr>
          <p:nvPr>
            <p:ph type="ftr" sz="quarter" idx="11"/>
          </p:nvPr>
        </p:nvSpPr>
        <p:spPr/>
        <p:txBody>
          <a:bodyPr/>
          <a:lstStyle/>
          <a:p>
            <a:r>
              <a:rPr lang="en-US"/>
              <a:t>Complementaire stage  2020-2021</a:t>
            </a:r>
          </a:p>
        </p:txBody>
      </p:sp>
      <p:sp>
        <p:nvSpPr>
          <p:cNvPr id="6" name="Slide Number Placeholder 5"/>
          <p:cNvSpPr>
            <a:spLocks noGrp="1"/>
          </p:cNvSpPr>
          <p:nvPr>
            <p:ph type="sldNum" sz="quarter" idx="12"/>
          </p:nvPr>
        </p:nvSpPr>
        <p:spPr/>
        <p:txBody>
          <a:bodyPr/>
          <a:lstStyle/>
          <a:p>
            <a:fld id="{FCA3638F-6D52-644A-9831-93255061F043}" type="slidenum">
              <a:t>‹nr.›</a:t>
            </a:fld>
            <a:endParaRPr lang="en-US"/>
          </a:p>
        </p:txBody>
      </p:sp>
    </p:spTree>
    <p:extLst>
      <p:ext uri="{BB962C8B-B14F-4D97-AF65-F5344CB8AC3E}">
        <p14:creationId xmlns:p14="http://schemas.microsoft.com/office/powerpoint/2010/main" val="2955793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2605D1DB-9629-4B28-AE2F-74A99BE18B57}" type="datetime1">
              <a:rPr lang="nl-BE" smtClean="0"/>
              <a:t>26/05/2020</a:t>
            </a:fld>
            <a:endParaRPr lang="nl-BE"/>
          </a:p>
        </p:txBody>
      </p:sp>
      <p:sp>
        <p:nvSpPr>
          <p:cNvPr id="5" name="Footer Placeholder 4"/>
          <p:cNvSpPr>
            <a:spLocks noGrp="1"/>
          </p:cNvSpPr>
          <p:nvPr>
            <p:ph type="ftr" sz="quarter" idx="11"/>
          </p:nvPr>
        </p:nvSpPr>
        <p:spPr/>
        <p:txBody>
          <a:bodyPr/>
          <a:lstStyle/>
          <a:p>
            <a:r>
              <a:rPr lang="en-US"/>
              <a:t>Complementaire stage  2020-2021</a:t>
            </a:r>
            <a:endParaRPr lang="nl-BE"/>
          </a:p>
        </p:txBody>
      </p:sp>
      <p:sp>
        <p:nvSpPr>
          <p:cNvPr id="6" name="Slide Number Placeholder 5"/>
          <p:cNvSpPr>
            <a:spLocks noGrp="1"/>
          </p:cNvSpPr>
          <p:nvPr>
            <p:ph type="sldNum" sz="quarter" idx="12"/>
          </p:nvPr>
        </p:nvSpPr>
        <p:spPr/>
        <p:txBody>
          <a:bodyPr/>
          <a:lstStyle/>
          <a:p>
            <a:fld id="{4E4837A7-08D2-42AB-8B15-ED31AFC5B011}" type="slidenum">
              <a:rPr lang="nl-BE" smtClean="0"/>
              <a:t>‹nr.›</a:t>
            </a:fld>
            <a:endParaRPr lang="nl-BE"/>
          </a:p>
        </p:txBody>
      </p:sp>
    </p:spTree>
    <p:extLst>
      <p:ext uri="{BB962C8B-B14F-4D97-AF65-F5344CB8AC3E}">
        <p14:creationId xmlns:p14="http://schemas.microsoft.com/office/powerpoint/2010/main" val="16170444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sz="half" idx="1"/>
          </p:nvPr>
        </p:nvSpPr>
        <p:spPr>
          <a:xfrm>
            <a:off x="877264" y="1600201"/>
            <a:ext cx="511713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3404258A-524C-4B8E-8DD3-7458E4497A42}" type="datetime1">
              <a:rPr lang="nl-BE" smtClean="0"/>
              <a:t>26/05/2020</a:t>
            </a:fld>
            <a:endParaRPr lang="en-US"/>
          </a:p>
        </p:txBody>
      </p:sp>
      <p:sp>
        <p:nvSpPr>
          <p:cNvPr id="6" name="Footer Placeholder 5"/>
          <p:cNvSpPr>
            <a:spLocks noGrp="1"/>
          </p:cNvSpPr>
          <p:nvPr>
            <p:ph type="ftr" sz="quarter" idx="11"/>
          </p:nvPr>
        </p:nvSpPr>
        <p:spPr/>
        <p:txBody>
          <a:bodyPr/>
          <a:lstStyle/>
          <a:p>
            <a:r>
              <a:rPr lang="en-US"/>
              <a:t>Complementaire stage  2020-2021</a:t>
            </a:r>
          </a:p>
        </p:txBody>
      </p:sp>
      <p:sp>
        <p:nvSpPr>
          <p:cNvPr id="7" name="Slide Number Placeholder 6"/>
          <p:cNvSpPr>
            <a:spLocks noGrp="1"/>
          </p:cNvSpPr>
          <p:nvPr>
            <p:ph type="sldNum" sz="quarter" idx="12"/>
          </p:nvPr>
        </p:nvSpPr>
        <p:spPr/>
        <p:txBody>
          <a:bodyPr/>
          <a:lstStyle/>
          <a:p>
            <a:fld id="{FCA3638F-6D52-644A-9831-93255061F043}" type="slidenum">
              <a:t>‹nr.›</a:t>
            </a:fld>
            <a:endParaRPr lang="en-US"/>
          </a:p>
        </p:txBody>
      </p:sp>
    </p:spTree>
    <p:extLst>
      <p:ext uri="{BB962C8B-B14F-4D97-AF65-F5344CB8AC3E}">
        <p14:creationId xmlns:p14="http://schemas.microsoft.com/office/powerpoint/2010/main" val="19046529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D2941-C06A-4B88-8A59-FE53D70F57BA}" type="datetime1">
              <a:rPr lang="nl-BE" smtClean="0"/>
              <a:t>26/05/2020</a:t>
            </a:fld>
            <a:endParaRPr lang="en-US"/>
          </a:p>
        </p:txBody>
      </p:sp>
      <p:sp>
        <p:nvSpPr>
          <p:cNvPr id="3" name="Footer Placeholder 2"/>
          <p:cNvSpPr>
            <a:spLocks noGrp="1"/>
          </p:cNvSpPr>
          <p:nvPr>
            <p:ph type="ftr" sz="quarter" idx="11"/>
          </p:nvPr>
        </p:nvSpPr>
        <p:spPr/>
        <p:txBody>
          <a:bodyPr/>
          <a:lstStyle/>
          <a:p>
            <a:r>
              <a:rPr lang="en-US"/>
              <a:t>Complementaire stage  2020-2021</a:t>
            </a:r>
          </a:p>
        </p:txBody>
      </p:sp>
      <p:sp>
        <p:nvSpPr>
          <p:cNvPr id="4" name="Slide Number Placeholder 3"/>
          <p:cNvSpPr>
            <a:spLocks noGrp="1"/>
          </p:cNvSpPr>
          <p:nvPr>
            <p:ph type="sldNum" sz="quarter" idx="12"/>
          </p:nvPr>
        </p:nvSpPr>
        <p:spPr/>
        <p:txBody>
          <a:bodyPr/>
          <a:lstStyle/>
          <a:p>
            <a:fld id="{FCA3638F-6D52-644A-9831-93255061F043}" type="slidenum">
              <a:t>‹nr.›</a:t>
            </a:fld>
            <a:endParaRPr lang="en-US"/>
          </a:p>
        </p:txBody>
      </p:sp>
    </p:spTree>
    <p:extLst>
      <p:ext uri="{BB962C8B-B14F-4D97-AF65-F5344CB8AC3E}">
        <p14:creationId xmlns:p14="http://schemas.microsoft.com/office/powerpoint/2010/main" val="42530955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94147" y="4800600"/>
            <a:ext cx="10688391" cy="566738"/>
          </a:xfrm>
        </p:spPr>
        <p:txBody>
          <a:bodyPr anchor="b"/>
          <a:lstStyle>
            <a:lvl1pPr algn="l">
              <a:defRPr sz="2000" b="1"/>
            </a:lvl1pPr>
          </a:lstStyle>
          <a:p>
            <a:r>
              <a:rPr lang="nl-NL"/>
              <a:t>Klik om de stijl te bewerken</a:t>
            </a:r>
            <a:endParaRPr lang="en-US"/>
          </a:p>
        </p:txBody>
      </p:sp>
      <p:sp>
        <p:nvSpPr>
          <p:cNvPr id="3" name="Picture Placeholder 2"/>
          <p:cNvSpPr>
            <a:spLocks noGrp="1"/>
          </p:cNvSpPr>
          <p:nvPr>
            <p:ph type="pic" idx="1"/>
          </p:nvPr>
        </p:nvSpPr>
        <p:spPr>
          <a:xfrm>
            <a:off x="1013885" y="1030288"/>
            <a:ext cx="10568516" cy="36972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906189" y="5431478"/>
            <a:ext cx="10676212" cy="700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4B9DAB0A-78D3-42E6-BA46-57BE3811EF08}" type="datetime1">
              <a:rPr lang="nl-BE" smtClean="0"/>
              <a:t>26/05/2020</a:t>
            </a:fld>
            <a:endParaRPr lang="en-US"/>
          </a:p>
        </p:txBody>
      </p:sp>
      <p:sp>
        <p:nvSpPr>
          <p:cNvPr id="6" name="Footer Placeholder 5"/>
          <p:cNvSpPr>
            <a:spLocks noGrp="1"/>
          </p:cNvSpPr>
          <p:nvPr>
            <p:ph type="ftr" sz="quarter" idx="11"/>
          </p:nvPr>
        </p:nvSpPr>
        <p:spPr/>
        <p:txBody>
          <a:bodyPr/>
          <a:lstStyle/>
          <a:p>
            <a:r>
              <a:rPr lang="en-US"/>
              <a:t>Complementaire stage  2020-2021</a:t>
            </a:r>
          </a:p>
        </p:txBody>
      </p:sp>
      <p:sp>
        <p:nvSpPr>
          <p:cNvPr id="7" name="Slide Number Placeholder 6"/>
          <p:cNvSpPr>
            <a:spLocks noGrp="1"/>
          </p:cNvSpPr>
          <p:nvPr>
            <p:ph type="sldNum" sz="quarter" idx="12"/>
          </p:nvPr>
        </p:nvSpPr>
        <p:spPr>
          <a:xfrm>
            <a:off x="10879147" y="6343523"/>
            <a:ext cx="703253" cy="365125"/>
          </a:xfrm>
        </p:spPr>
        <p:txBody>
          <a:bodyPr/>
          <a:lstStyle/>
          <a:p>
            <a:fld id="{FCA3638F-6D52-644A-9831-93255061F043}" type="slidenum">
              <a:t>‹nr.›</a:t>
            </a:fld>
            <a:endParaRPr lang="en-US"/>
          </a:p>
        </p:txBody>
      </p:sp>
    </p:spTree>
    <p:extLst>
      <p:ext uri="{BB962C8B-B14F-4D97-AF65-F5344CB8AC3E}">
        <p14:creationId xmlns:p14="http://schemas.microsoft.com/office/powerpoint/2010/main" val="33482062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5" name="Rectangle 14"/>
          <p:cNvSpPr/>
          <p:nvPr/>
        </p:nvSpPr>
        <p:spPr>
          <a:xfrm>
            <a:off x="0" y="4839762"/>
            <a:ext cx="12240000" cy="2018239"/>
          </a:xfrm>
          <a:prstGeom prst="rect">
            <a:avLst/>
          </a:prstGeom>
          <a:solidFill>
            <a:srgbClr val="6B4189"/>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latin typeface="Corbel"/>
            </a:endParaRPr>
          </a:p>
        </p:txBody>
      </p:sp>
      <p:sp>
        <p:nvSpPr>
          <p:cNvPr id="2" name="Title 1"/>
          <p:cNvSpPr>
            <a:spLocks noGrp="1"/>
          </p:cNvSpPr>
          <p:nvPr>
            <p:ph type="ctrTitle"/>
          </p:nvPr>
        </p:nvSpPr>
        <p:spPr>
          <a:xfrm>
            <a:off x="914400" y="2130426"/>
            <a:ext cx="10363200" cy="1470025"/>
          </a:xfrm>
        </p:spPr>
        <p:txBody>
          <a:bodyPr>
            <a:noAutofit/>
          </a:bodyPr>
          <a:lstStyle>
            <a:lvl1pPr>
              <a:defRPr sz="6000">
                <a:latin typeface="Corbel"/>
              </a:defRPr>
            </a:lvl1pPr>
          </a:lstStyle>
          <a:p>
            <a:r>
              <a:rPr lang="nl-NL"/>
              <a:t>Klik om de stijl te bewerken</a:t>
            </a:r>
            <a:endParaRPr lang="en-US"/>
          </a:p>
        </p:txBody>
      </p:sp>
      <p:sp>
        <p:nvSpPr>
          <p:cNvPr id="3" name="Subtitle 2"/>
          <p:cNvSpPr>
            <a:spLocks noGrp="1"/>
          </p:cNvSpPr>
          <p:nvPr>
            <p:ph type="subTitle" idx="1"/>
          </p:nvPr>
        </p:nvSpPr>
        <p:spPr>
          <a:xfrm>
            <a:off x="895575" y="5103516"/>
            <a:ext cx="9744093" cy="1486600"/>
          </a:xfrm>
        </p:spPr>
        <p:txBody>
          <a:bodyPr>
            <a:noAutofit/>
          </a:bodyPr>
          <a:lstStyle>
            <a:lvl1pPr marL="0" indent="0" algn="l">
              <a:buNone/>
              <a:defRPr sz="4400">
                <a:solidFill>
                  <a:schemeClr val="bg1"/>
                </a:solidFill>
                <a:latin typeface="Corbel"/>
                <a:cs typeface="Corbe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0"/>
              <a:t>Klik om de ondertitelstijl van het model te bewerken</a:t>
            </a:r>
            <a:endParaRPr lang="nl-BE" noProof="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39990" y="6220050"/>
            <a:ext cx="1118437" cy="318755"/>
          </a:xfrm>
          <a:prstGeom prst="rect">
            <a:avLst/>
          </a:prstGeom>
        </p:spPr>
      </p:pic>
      <p:pic>
        <p:nvPicPr>
          <p:cNvPr id="13" name="Picture 12" descr="Odisee_zw.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357" y="205437"/>
            <a:ext cx="2373065" cy="460356"/>
          </a:xfrm>
          <a:prstGeom prst="rect">
            <a:avLst/>
          </a:prstGeom>
        </p:spPr>
      </p:pic>
      <p:pic>
        <p:nvPicPr>
          <p:cNvPr id="16" name="Picture 15" descr="fot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978977"/>
            <a:ext cx="12240000" cy="3860785"/>
          </a:xfrm>
          <a:prstGeom prst="rect">
            <a:avLst/>
          </a:prstGeom>
          <a:ln>
            <a:noFill/>
          </a:ln>
        </p:spPr>
      </p:pic>
    </p:spTree>
    <p:extLst>
      <p:ext uri="{BB962C8B-B14F-4D97-AF65-F5344CB8AC3E}">
        <p14:creationId xmlns:p14="http://schemas.microsoft.com/office/powerpoint/2010/main" val="40120813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29702EA4-42DA-4A0C-A063-A57D74860D5B}" type="datetime1">
              <a:rPr lang="nl-BE" smtClean="0"/>
              <a:t>26/05/2020</a:t>
            </a:fld>
            <a:endParaRPr lang="en-US"/>
          </a:p>
        </p:txBody>
      </p:sp>
      <p:sp>
        <p:nvSpPr>
          <p:cNvPr id="5" name="Footer Placeholder 4"/>
          <p:cNvSpPr>
            <a:spLocks noGrp="1"/>
          </p:cNvSpPr>
          <p:nvPr>
            <p:ph type="ftr" sz="quarter" idx="11"/>
          </p:nvPr>
        </p:nvSpPr>
        <p:spPr/>
        <p:txBody>
          <a:bodyPr/>
          <a:lstStyle/>
          <a:p>
            <a:r>
              <a:rPr lang="en-US"/>
              <a:t>Complementaire stage  2020-2021</a:t>
            </a:r>
          </a:p>
        </p:txBody>
      </p:sp>
      <p:sp>
        <p:nvSpPr>
          <p:cNvPr id="6" name="Slide Number Placeholder 5"/>
          <p:cNvSpPr>
            <a:spLocks noGrp="1"/>
          </p:cNvSpPr>
          <p:nvPr>
            <p:ph type="sldNum" sz="quarter" idx="12"/>
          </p:nvPr>
        </p:nvSpPr>
        <p:spPr/>
        <p:txBody>
          <a:bodyPr/>
          <a:lstStyle/>
          <a:p>
            <a:fld id="{FCA3638F-6D52-644A-9831-93255061F043}" type="slidenum">
              <a:t>‹nr.›</a:t>
            </a:fld>
            <a:endParaRPr lang="en-US"/>
          </a:p>
        </p:txBody>
      </p:sp>
    </p:spTree>
    <p:extLst>
      <p:ext uri="{BB962C8B-B14F-4D97-AF65-F5344CB8AC3E}">
        <p14:creationId xmlns:p14="http://schemas.microsoft.com/office/powerpoint/2010/main" val="14846315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sz="half" idx="1"/>
          </p:nvPr>
        </p:nvSpPr>
        <p:spPr>
          <a:xfrm>
            <a:off x="877264" y="1600201"/>
            <a:ext cx="511713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47D9C8CF-B02E-424D-88BD-067CC5FB0AF8}" type="datetime1">
              <a:rPr lang="nl-BE" smtClean="0"/>
              <a:t>26/05/2020</a:t>
            </a:fld>
            <a:endParaRPr lang="en-US"/>
          </a:p>
        </p:txBody>
      </p:sp>
      <p:sp>
        <p:nvSpPr>
          <p:cNvPr id="6" name="Footer Placeholder 5"/>
          <p:cNvSpPr>
            <a:spLocks noGrp="1"/>
          </p:cNvSpPr>
          <p:nvPr>
            <p:ph type="ftr" sz="quarter" idx="11"/>
          </p:nvPr>
        </p:nvSpPr>
        <p:spPr/>
        <p:txBody>
          <a:bodyPr/>
          <a:lstStyle/>
          <a:p>
            <a:r>
              <a:rPr lang="en-US"/>
              <a:t>Complementaire stage  2020-2021</a:t>
            </a:r>
          </a:p>
        </p:txBody>
      </p:sp>
      <p:sp>
        <p:nvSpPr>
          <p:cNvPr id="7" name="Slide Number Placeholder 6"/>
          <p:cNvSpPr>
            <a:spLocks noGrp="1"/>
          </p:cNvSpPr>
          <p:nvPr>
            <p:ph type="sldNum" sz="quarter" idx="12"/>
          </p:nvPr>
        </p:nvSpPr>
        <p:spPr/>
        <p:txBody>
          <a:bodyPr/>
          <a:lstStyle/>
          <a:p>
            <a:fld id="{FCA3638F-6D52-644A-9831-93255061F043}" type="slidenum">
              <a:t>‹nr.›</a:t>
            </a:fld>
            <a:endParaRPr lang="en-US"/>
          </a:p>
        </p:txBody>
      </p:sp>
    </p:spTree>
    <p:extLst>
      <p:ext uri="{BB962C8B-B14F-4D97-AF65-F5344CB8AC3E}">
        <p14:creationId xmlns:p14="http://schemas.microsoft.com/office/powerpoint/2010/main" val="7257780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A63B40-1554-4CDD-8736-2E70A1DFE6E4}" type="datetime1">
              <a:rPr lang="nl-BE" smtClean="0"/>
              <a:t>26/05/2020</a:t>
            </a:fld>
            <a:endParaRPr lang="en-US"/>
          </a:p>
        </p:txBody>
      </p:sp>
      <p:sp>
        <p:nvSpPr>
          <p:cNvPr id="3" name="Footer Placeholder 2"/>
          <p:cNvSpPr>
            <a:spLocks noGrp="1"/>
          </p:cNvSpPr>
          <p:nvPr>
            <p:ph type="ftr" sz="quarter" idx="11"/>
          </p:nvPr>
        </p:nvSpPr>
        <p:spPr/>
        <p:txBody>
          <a:bodyPr/>
          <a:lstStyle/>
          <a:p>
            <a:r>
              <a:rPr lang="en-US"/>
              <a:t>Complementaire stage  2020-2021</a:t>
            </a:r>
          </a:p>
        </p:txBody>
      </p:sp>
      <p:sp>
        <p:nvSpPr>
          <p:cNvPr id="4" name="Slide Number Placeholder 3"/>
          <p:cNvSpPr>
            <a:spLocks noGrp="1"/>
          </p:cNvSpPr>
          <p:nvPr>
            <p:ph type="sldNum" sz="quarter" idx="12"/>
          </p:nvPr>
        </p:nvSpPr>
        <p:spPr/>
        <p:txBody>
          <a:bodyPr/>
          <a:lstStyle/>
          <a:p>
            <a:fld id="{FCA3638F-6D52-644A-9831-93255061F043}" type="slidenum">
              <a:t>‹nr.›</a:t>
            </a:fld>
            <a:endParaRPr lang="en-US"/>
          </a:p>
        </p:txBody>
      </p:sp>
    </p:spTree>
    <p:extLst>
      <p:ext uri="{BB962C8B-B14F-4D97-AF65-F5344CB8AC3E}">
        <p14:creationId xmlns:p14="http://schemas.microsoft.com/office/powerpoint/2010/main" val="18791109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94147" y="4800600"/>
            <a:ext cx="10688391" cy="566738"/>
          </a:xfrm>
        </p:spPr>
        <p:txBody>
          <a:bodyPr anchor="b"/>
          <a:lstStyle>
            <a:lvl1pPr algn="l">
              <a:defRPr sz="2000" b="1"/>
            </a:lvl1pPr>
          </a:lstStyle>
          <a:p>
            <a:r>
              <a:rPr lang="nl-NL"/>
              <a:t>Klik om de stijl te bewerken</a:t>
            </a:r>
            <a:endParaRPr lang="en-US"/>
          </a:p>
        </p:txBody>
      </p:sp>
      <p:sp>
        <p:nvSpPr>
          <p:cNvPr id="3" name="Picture Placeholder 2"/>
          <p:cNvSpPr>
            <a:spLocks noGrp="1"/>
          </p:cNvSpPr>
          <p:nvPr>
            <p:ph type="pic" idx="1"/>
          </p:nvPr>
        </p:nvSpPr>
        <p:spPr>
          <a:xfrm>
            <a:off x="1013885" y="1030288"/>
            <a:ext cx="10568516" cy="36972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906189" y="5431478"/>
            <a:ext cx="10676212" cy="700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1333F694-B17D-4723-90B5-BB20A30284AF}" type="datetime1">
              <a:rPr lang="nl-BE" smtClean="0"/>
              <a:t>26/05/2020</a:t>
            </a:fld>
            <a:endParaRPr lang="en-US"/>
          </a:p>
        </p:txBody>
      </p:sp>
      <p:sp>
        <p:nvSpPr>
          <p:cNvPr id="6" name="Footer Placeholder 5"/>
          <p:cNvSpPr>
            <a:spLocks noGrp="1"/>
          </p:cNvSpPr>
          <p:nvPr>
            <p:ph type="ftr" sz="quarter" idx="11"/>
          </p:nvPr>
        </p:nvSpPr>
        <p:spPr/>
        <p:txBody>
          <a:bodyPr/>
          <a:lstStyle/>
          <a:p>
            <a:r>
              <a:rPr lang="en-US"/>
              <a:t>Complementaire stage  2020-2021</a:t>
            </a:r>
          </a:p>
        </p:txBody>
      </p:sp>
      <p:sp>
        <p:nvSpPr>
          <p:cNvPr id="7" name="Slide Number Placeholder 6"/>
          <p:cNvSpPr>
            <a:spLocks noGrp="1"/>
          </p:cNvSpPr>
          <p:nvPr>
            <p:ph type="sldNum" sz="quarter" idx="12"/>
          </p:nvPr>
        </p:nvSpPr>
        <p:spPr>
          <a:xfrm>
            <a:off x="10879147" y="6343523"/>
            <a:ext cx="703253" cy="365125"/>
          </a:xfrm>
        </p:spPr>
        <p:txBody>
          <a:bodyPr/>
          <a:lstStyle/>
          <a:p>
            <a:fld id="{FCA3638F-6D52-644A-9831-93255061F043}" type="slidenum">
              <a:t>‹nr.›</a:t>
            </a:fld>
            <a:endParaRPr lang="en-US"/>
          </a:p>
        </p:txBody>
      </p:sp>
    </p:spTree>
    <p:extLst>
      <p:ext uri="{BB962C8B-B14F-4D97-AF65-F5344CB8AC3E}">
        <p14:creationId xmlns:p14="http://schemas.microsoft.com/office/powerpoint/2010/main" val="9373257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5" name="Rectangle 14"/>
          <p:cNvSpPr/>
          <p:nvPr/>
        </p:nvSpPr>
        <p:spPr>
          <a:xfrm>
            <a:off x="0" y="4839762"/>
            <a:ext cx="12240000" cy="2018239"/>
          </a:xfrm>
          <a:prstGeom prst="rect">
            <a:avLst/>
          </a:prstGeom>
          <a:solidFill>
            <a:srgbClr val="DCA655"/>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latin typeface="Corbel"/>
            </a:endParaRPr>
          </a:p>
        </p:txBody>
      </p:sp>
      <p:sp>
        <p:nvSpPr>
          <p:cNvPr id="2" name="Title 1"/>
          <p:cNvSpPr>
            <a:spLocks noGrp="1"/>
          </p:cNvSpPr>
          <p:nvPr>
            <p:ph type="ctrTitle"/>
          </p:nvPr>
        </p:nvSpPr>
        <p:spPr>
          <a:xfrm>
            <a:off x="914400" y="2130426"/>
            <a:ext cx="10363200" cy="1470025"/>
          </a:xfrm>
        </p:spPr>
        <p:txBody>
          <a:bodyPr>
            <a:noAutofit/>
          </a:bodyPr>
          <a:lstStyle>
            <a:lvl1pPr>
              <a:defRPr sz="6000">
                <a:latin typeface="Corbel"/>
              </a:defRPr>
            </a:lvl1pPr>
          </a:lstStyle>
          <a:p>
            <a:r>
              <a:rPr lang="nl-NL"/>
              <a:t>Klik om de stijl te bewerken</a:t>
            </a:r>
            <a:endParaRPr lang="en-US"/>
          </a:p>
        </p:txBody>
      </p:sp>
      <p:sp>
        <p:nvSpPr>
          <p:cNvPr id="3" name="Subtitle 2"/>
          <p:cNvSpPr>
            <a:spLocks noGrp="1"/>
          </p:cNvSpPr>
          <p:nvPr>
            <p:ph type="subTitle" idx="1"/>
          </p:nvPr>
        </p:nvSpPr>
        <p:spPr>
          <a:xfrm>
            <a:off x="895575" y="5103516"/>
            <a:ext cx="9744093" cy="1486600"/>
          </a:xfrm>
        </p:spPr>
        <p:txBody>
          <a:bodyPr>
            <a:noAutofit/>
          </a:bodyPr>
          <a:lstStyle>
            <a:lvl1pPr marL="0" indent="0" algn="l">
              <a:buNone/>
              <a:defRPr sz="4400">
                <a:solidFill>
                  <a:schemeClr val="bg1"/>
                </a:solidFill>
                <a:latin typeface="Corbel"/>
                <a:cs typeface="Corbe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0"/>
              <a:t>Klik om de ondertitelstijl van het model te bewerken</a:t>
            </a:r>
            <a:endParaRPr lang="nl-BE" noProof="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39990" y="6220050"/>
            <a:ext cx="1118437" cy="318755"/>
          </a:xfrm>
          <a:prstGeom prst="rect">
            <a:avLst/>
          </a:prstGeom>
        </p:spPr>
      </p:pic>
      <p:pic>
        <p:nvPicPr>
          <p:cNvPr id="13" name="Picture 12" descr="Odisee_zw.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357" y="205437"/>
            <a:ext cx="2373065" cy="460356"/>
          </a:xfrm>
          <a:prstGeom prst="rect">
            <a:avLst/>
          </a:prstGeom>
        </p:spPr>
      </p:pic>
      <p:pic>
        <p:nvPicPr>
          <p:cNvPr id="16" name="Picture 15" descr="fot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978977"/>
            <a:ext cx="12240000" cy="3860785"/>
          </a:xfrm>
          <a:prstGeom prst="rect">
            <a:avLst/>
          </a:prstGeom>
          <a:ln>
            <a:noFill/>
          </a:ln>
        </p:spPr>
      </p:pic>
    </p:spTree>
    <p:extLst>
      <p:ext uri="{BB962C8B-B14F-4D97-AF65-F5344CB8AC3E}">
        <p14:creationId xmlns:p14="http://schemas.microsoft.com/office/powerpoint/2010/main" val="10560395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A5D0CCA8-AB7C-491C-A2AB-576DDB7B72B7}" type="datetime1">
              <a:rPr lang="nl-BE" smtClean="0"/>
              <a:t>26/05/2020</a:t>
            </a:fld>
            <a:endParaRPr lang="en-US"/>
          </a:p>
        </p:txBody>
      </p:sp>
      <p:sp>
        <p:nvSpPr>
          <p:cNvPr id="5" name="Footer Placeholder 4"/>
          <p:cNvSpPr>
            <a:spLocks noGrp="1"/>
          </p:cNvSpPr>
          <p:nvPr>
            <p:ph type="ftr" sz="quarter" idx="11"/>
          </p:nvPr>
        </p:nvSpPr>
        <p:spPr/>
        <p:txBody>
          <a:bodyPr/>
          <a:lstStyle/>
          <a:p>
            <a:r>
              <a:rPr lang="en-US"/>
              <a:t>Complementaire stage  2020-2021</a:t>
            </a:r>
          </a:p>
        </p:txBody>
      </p:sp>
      <p:sp>
        <p:nvSpPr>
          <p:cNvPr id="6" name="Slide Number Placeholder 5"/>
          <p:cNvSpPr>
            <a:spLocks noGrp="1"/>
          </p:cNvSpPr>
          <p:nvPr>
            <p:ph type="sldNum" sz="quarter" idx="12"/>
          </p:nvPr>
        </p:nvSpPr>
        <p:spPr/>
        <p:txBody>
          <a:bodyPr/>
          <a:lstStyle/>
          <a:p>
            <a:fld id="{FCA3638F-6D52-644A-9831-93255061F043}" type="slidenum">
              <a:t>‹nr.›</a:t>
            </a:fld>
            <a:endParaRPr lang="en-US"/>
          </a:p>
        </p:txBody>
      </p:sp>
    </p:spTree>
    <p:extLst>
      <p:ext uri="{BB962C8B-B14F-4D97-AF65-F5344CB8AC3E}">
        <p14:creationId xmlns:p14="http://schemas.microsoft.com/office/powerpoint/2010/main" val="453718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sz="half" idx="1"/>
          </p:nvPr>
        </p:nvSpPr>
        <p:spPr>
          <a:xfrm>
            <a:off x="877264" y="1600201"/>
            <a:ext cx="511713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87652D04-7505-49A2-B582-58EAF4AD4F42}" type="datetime1">
              <a:rPr lang="nl-BE" smtClean="0"/>
              <a:t>26/05/2020</a:t>
            </a:fld>
            <a:endParaRPr lang="nl-BE"/>
          </a:p>
        </p:txBody>
      </p:sp>
      <p:sp>
        <p:nvSpPr>
          <p:cNvPr id="6" name="Footer Placeholder 5"/>
          <p:cNvSpPr>
            <a:spLocks noGrp="1"/>
          </p:cNvSpPr>
          <p:nvPr>
            <p:ph type="ftr" sz="quarter" idx="11"/>
          </p:nvPr>
        </p:nvSpPr>
        <p:spPr/>
        <p:txBody>
          <a:bodyPr/>
          <a:lstStyle/>
          <a:p>
            <a:r>
              <a:rPr lang="en-US"/>
              <a:t>Complementaire stage  2020-2021</a:t>
            </a:r>
            <a:endParaRPr lang="nl-BE"/>
          </a:p>
        </p:txBody>
      </p:sp>
      <p:sp>
        <p:nvSpPr>
          <p:cNvPr id="7" name="Slide Number Placeholder 6"/>
          <p:cNvSpPr>
            <a:spLocks noGrp="1"/>
          </p:cNvSpPr>
          <p:nvPr>
            <p:ph type="sldNum" sz="quarter" idx="12"/>
          </p:nvPr>
        </p:nvSpPr>
        <p:spPr/>
        <p:txBody>
          <a:bodyPr/>
          <a:lstStyle/>
          <a:p>
            <a:fld id="{4E4837A7-08D2-42AB-8B15-ED31AFC5B011}" type="slidenum">
              <a:rPr lang="nl-BE" smtClean="0"/>
              <a:t>‹nr.›</a:t>
            </a:fld>
            <a:endParaRPr lang="nl-BE"/>
          </a:p>
        </p:txBody>
      </p:sp>
    </p:spTree>
    <p:extLst>
      <p:ext uri="{BB962C8B-B14F-4D97-AF65-F5344CB8AC3E}">
        <p14:creationId xmlns:p14="http://schemas.microsoft.com/office/powerpoint/2010/main" val="12958843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sz="half" idx="1"/>
          </p:nvPr>
        </p:nvSpPr>
        <p:spPr>
          <a:xfrm>
            <a:off x="877264" y="1600201"/>
            <a:ext cx="511713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E510557B-1696-4D09-8C69-4030CC45B50F}" type="datetime1">
              <a:rPr lang="nl-BE" smtClean="0"/>
              <a:t>26/05/2020</a:t>
            </a:fld>
            <a:endParaRPr lang="en-US"/>
          </a:p>
        </p:txBody>
      </p:sp>
      <p:sp>
        <p:nvSpPr>
          <p:cNvPr id="6" name="Footer Placeholder 5"/>
          <p:cNvSpPr>
            <a:spLocks noGrp="1"/>
          </p:cNvSpPr>
          <p:nvPr>
            <p:ph type="ftr" sz="quarter" idx="11"/>
          </p:nvPr>
        </p:nvSpPr>
        <p:spPr/>
        <p:txBody>
          <a:bodyPr/>
          <a:lstStyle/>
          <a:p>
            <a:r>
              <a:rPr lang="en-US"/>
              <a:t>Complementaire stage  2020-2021</a:t>
            </a:r>
          </a:p>
        </p:txBody>
      </p:sp>
      <p:sp>
        <p:nvSpPr>
          <p:cNvPr id="7" name="Slide Number Placeholder 6"/>
          <p:cNvSpPr>
            <a:spLocks noGrp="1"/>
          </p:cNvSpPr>
          <p:nvPr>
            <p:ph type="sldNum" sz="quarter" idx="12"/>
          </p:nvPr>
        </p:nvSpPr>
        <p:spPr/>
        <p:txBody>
          <a:bodyPr/>
          <a:lstStyle/>
          <a:p>
            <a:fld id="{FCA3638F-6D52-644A-9831-93255061F043}" type="slidenum">
              <a:t>‹nr.›</a:t>
            </a:fld>
            <a:endParaRPr lang="en-US"/>
          </a:p>
        </p:txBody>
      </p:sp>
    </p:spTree>
    <p:extLst>
      <p:ext uri="{BB962C8B-B14F-4D97-AF65-F5344CB8AC3E}">
        <p14:creationId xmlns:p14="http://schemas.microsoft.com/office/powerpoint/2010/main" val="20327637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15028E-698C-4980-94AA-BE31396390D6}" type="datetime1">
              <a:rPr lang="nl-BE" smtClean="0"/>
              <a:t>26/05/2020</a:t>
            </a:fld>
            <a:endParaRPr lang="en-US"/>
          </a:p>
        </p:txBody>
      </p:sp>
      <p:sp>
        <p:nvSpPr>
          <p:cNvPr id="3" name="Footer Placeholder 2"/>
          <p:cNvSpPr>
            <a:spLocks noGrp="1"/>
          </p:cNvSpPr>
          <p:nvPr>
            <p:ph type="ftr" sz="quarter" idx="11"/>
          </p:nvPr>
        </p:nvSpPr>
        <p:spPr/>
        <p:txBody>
          <a:bodyPr/>
          <a:lstStyle/>
          <a:p>
            <a:r>
              <a:rPr lang="en-US"/>
              <a:t>Complementaire stage  2020-2021</a:t>
            </a:r>
          </a:p>
        </p:txBody>
      </p:sp>
      <p:sp>
        <p:nvSpPr>
          <p:cNvPr id="4" name="Slide Number Placeholder 3"/>
          <p:cNvSpPr>
            <a:spLocks noGrp="1"/>
          </p:cNvSpPr>
          <p:nvPr>
            <p:ph type="sldNum" sz="quarter" idx="12"/>
          </p:nvPr>
        </p:nvSpPr>
        <p:spPr/>
        <p:txBody>
          <a:bodyPr/>
          <a:lstStyle/>
          <a:p>
            <a:fld id="{FCA3638F-6D52-644A-9831-93255061F043}" type="slidenum">
              <a:t>‹nr.›</a:t>
            </a:fld>
            <a:endParaRPr lang="en-US"/>
          </a:p>
        </p:txBody>
      </p:sp>
    </p:spTree>
    <p:extLst>
      <p:ext uri="{BB962C8B-B14F-4D97-AF65-F5344CB8AC3E}">
        <p14:creationId xmlns:p14="http://schemas.microsoft.com/office/powerpoint/2010/main" val="16022413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94147" y="4800600"/>
            <a:ext cx="10688391" cy="566738"/>
          </a:xfrm>
        </p:spPr>
        <p:txBody>
          <a:bodyPr anchor="b"/>
          <a:lstStyle>
            <a:lvl1pPr algn="l">
              <a:defRPr sz="2000" b="1"/>
            </a:lvl1pPr>
          </a:lstStyle>
          <a:p>
            <a:r>
              <a:rPr lang="nl-NL"/>
              <a:t>Klik om de stijl te bewerken</a:t>
            </a:r>
            <a:endParaRPr lang="en-US"/>
          </a:p>
        </p:txBody>
      </p:sp>
      <p:sp>
        <p:nvSpPr>
          <p:cNvPr id="3" name="Picture Placeholder 2"/>
          <p:cNvSpPr>
            <a:spLocks noGrp="1"/>
          </p:cNvSpPr>
          <p:nvPr>
            <p:ph type="pic" idx="1"/>
          </p:nvPr>
        </p:nvSpPr>
        <p:spPr>
          <a:xfrm>
            <a:off x="1013885" y="1030288"/>
            <a:ext cx="10568516" cy="36972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906189" y="5431478"/>
            <a:ext cx="10676212" cy="700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3F1926F8-431F-4986-9887-C44460C33563}" type="datetime1">
              <a:rPr lang="nl-BE" smtClean="0"/>
              <a:t>26/05/2020</a:t>
            </a:fld>
            <a:endParaRPr lang="en-US"/>
          </a:p>
        </p:txBody>
      </p:sp>
      <p:sp>
        <p:nvSpPr>
          <p:cNvPr id="6" name="Footer Placeholder 5"/>
          <p:cNvSpPr>
            <a:spLocks noGrp="1"/>
          </p:cNvSpPr>
          <p:nvPr>
            <p:ph type="ftr" sz="quarter" idx="11"/>
          </p:nvPr>
        </p:nvSpPr>
        <p:spPr/>
        <p:txBody>
          <a:bodyPr/>
          <a:lstStyle/>
          <a:p>
            <a:r>
              <a:rPr lang="en-US"/>
              <a:t>Complementaire stage  2020-2021</a:t>
            </a:r>
          </a:p>
        </p:txBody>
      </p:sp>
      <p:sp>
        <p:nvSpPr>
          <p:cNvPr id="7" name="Slide Number Placeholder 6"/>
          <p:cNvSpPr>
            <a:spLocks noGrp="1"/>
          </p:cNvSpPr>
          <p:nvPr>
            <p:ph type="sldNum" sz="quarter" idx="12"/>
          </p:nvPr>
        </p:nvSpPr>
        <p:spPr>
          <a:xfrm>
            <a:off x="10879147" y="6343523"/>
            <a:ext cx="703253" cy="365125"/>
          </a:xfrm>
        </p:spPr>
        <p:txBody>
          <a:bodyPr/>
          <a:lstStyle/>
          <a:p>
            <a:fld id="{FCA3638F-6D52-644A-9831-93255061F043}" type="slidenum">
              <a:t>‹nr.›</a:t>
            </a:fld>
            <a:endParaRPr lang="en-US"/>
          </a:p>
        </p:txBody>
      </p:sp>
    </p:spTree>
    <p:extLst>
      <p:ext uri="{BB962C8B-B14F-4D97-AF65-F5344CB8AC3E}">
        <p14:creationId xmlns:p14="http://schemas.microsoft.com/office/powerpoint/2010/main" val="1041712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5" name="Rectangle 14"/>
          <p:cNvSpPr/>
          <p:nvPr/>
        </p:nvSpPr>
        <p:spPr>
          <a:xfrm>
            <a:off x="0" y="4839762"/>
            <a:ext cx="12240000" cy="2018239"/>
          </a:xfrm>
          <a:prstGeom prst="rect">
            <a:avLst/>
          </a:prstGeom>
          <a:solidFill>
            <a:srgbClr val="C6714A"/>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latin typeface="Corbel"/>
            </a:endParaRPr>
          </a:p>
        </p:txBody>
      </p:sp>
      <p:sp>
        <p:nvSpPr>
          <p:cNvPr id="2" name="Title 1"/>
          <p:cNvSpPr>
            <a:spLocks noGrp="1"/>
          </p:cNvSpPr>
          <p:nvPr>
            <p:ph type="ctrTitle"/>
          </p:nvPr>
        </p:nvSpPr>
        <p:spPr>
          <a:xfrm>
            <a:off x="914400" y="2130426"/>
            <a:ext cx="10363200" cy="1470025"/>
          </a:xfrm>
        </p:spPr>
        <p:txBody>
          <a:bodyPr>
            <a:noAutofit/>
          </a:bodyPr>
          <a:lstStyle>
            <a:lvl1pPr>
              <a:defRPr sz="6000">
                <a:latin typeface="Corbel"/>
              </a:defRPr>
            </a:lvl1pPr>
          </a:lstStyle>
          <a:p>
            <a:r>
              <a:rPr lang="nl-NL"/>
              <a:t>Klik om de stijl te bewerken</a:t>
            </a:r>
            <a:endParaRPr lang="en-US"/>
          </a:p>
        </p:txBody>
      </p:sp>
      <p:sp>
        <p:nvSpPr>
          <p:cNvPr id="3" name="Subtitle 2"/>
          <p:cNvSpPr>
            <a:spLocks noGrp="1"/>
          </p:cNvSpPr>
          <p:nvPr>
            <p:ph type="subTitle" idx="1"/>
          </p:nvPr>
        </p:nvSpPr>
        <p:spPr>
          <a:xfrm>
            <a:off x="895575" y="5103516"/>
            <a:ext cx="9744093" cy="1486600"/>
          </a:xfrm>
        </p:spPr>
        <p:txBody>
          <a:bodyPr>
            <a:noAutofit/>
          </a:bodyPr>
          <a:lstStyle>
            <a:lvl1pPr marL="0" indent="0" algn="l">
              <a:buNone/>
              <a:defRPr sz="4400">
                <a:solidFill>
                  <a:schemeClr val="bg1"/>
                </a:solidFill>
                <a:latin typeface="Corbel"/>
                <a:cs typeface="Corbe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0"/>
              <a:t>Klik om de ondertitelstijl van het model te bewerken</a:t>
            </a:r>
            <a:endParaRPr lang="nl-BE" noProof="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39990" y="6220050"/>
            <a:ext cx="1118437" cy="318755"/>
          </a:xfrm>
          <a:prstGeom prst="rect">
            <a:avLst/>
          </a:prstGeom>
        </p:spPr>
      </p:pic>
      <p:pic>
        <p:nvPicPr>
          <p:cNvPr id="13" name="Picture 12" descr="Odisee_zw.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357" y="205437"/>
            <a:ext cx="2373065" cy="460356"/>
          </a:xfrm>
          <a:prstGeom prst="rect">
            <a:avLst/>
          </a:prstGeom>
        </p:spPr>
      </p:pic>
      <p:pic>
        <p:nvPicPr>
          <p:cNvPr id="16" name="Picture 15" descr="fot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978977"/>
            <a:ext cx="12240000" cy="3860785"/>
          </a:xfrm>
          <a:prstGeom prst="rect">
            <a:avLst/>
          </a:prstGeom>
          <a:ln>
            <a:noFill/>
          </a:ln>
        </p:spPr>
      </p:pic>
    </p:spTree>
    <p:extLst>
      <p:ext uri="{BB962C8B-B14F-4D97-AF65-F5344CB8AC3E}">
        <p14:creationId xmlns:p14="http://schemas.microsoft.com/office/powerpoint/2010/main" val="10986142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26E4DB27-1F1F-40CE-AEF1-6FEDE9251058}" type="datetime1">
              <a:rPr lang="nl-BE" smtClean="0"/>
              <a:t>26/05/2020</a:t>
            </a:fld>
            <a:endParaRPr lang="en-US"/>
          </a:p>
        </p:txBody>
      </p:sp>
      <p:sp>
        <p:nvSpPr>
          <p:cNvPr id="5" name="Footer Placeholder 4"/>
          <p:cNvSpPr>
            <a:spLocks noGrp="1"/>
          </p:cNvSpPr>
          <p:nvPr>
            <p:ph type="ftr" sz="quarter" idx="11"/>
          </p:nvPr>
        </p:nvSpPr>
        <p:spPr/>
        <p:txBody>
          <a:bodyPr/>
          <a:lstStyle/>
          <a:p>
            <a:r>
              <a:rPr lang="en-US"/>
              <a:t>Complementaire stage  2020-2021</a:t>
            </a:r>
          </a:p>
        </p:txBody>
      </p:sp>
      <p:sp>
        <p:nvSpPr>
          <p:cNvPr id="6" name="Slide Number Placeholder 5"/>
          <p:cNvSpPr>
            <a:spLocks noGrp="1"/>
          </p:cNvSpPr>
          <p:nvPr>
            <p:ph type="sldNum" sz="quarter" idx="12"/>
          </p:nvPr>
        </p:nvSpPr>
        <p:spPr/>
        <p:txBody>
          <a:bodyPr/>
          <a:lstStyle/>
          <a:p>
            <a:fld id="{FCA3638F-6D52-644A-9831-93255061F043}" type="slidenum">
              <a:t>‹nr.›</a:t>
            </a:fld>
            <a:endParaRPr lang="en-US"/>
          </a:p>
        </p:txBody>
      </p:sp>
    </p:spTree>
    <p:extLst>
      <p:ext uri="{BB962C8B-B14F-4D97-AF65-F5344CB8AC3E}">
        <p14:creationId xmlns:p14="http://schemas.microsoft.com/office/powerpoint/2010/main" val="25467727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sz="half" idx="1"/>
          </p:nvPr>
        </p:nvSpPr>
        <p:spPr>
          <a:xfrm>
            <a:off x="877264" y="1600201"/>
            <a:ext cx="511713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232C25AB-F763-433B-B2D1-DC0F311F1B80}" type="datetime1">
              <a:rPr lang="nl-BE" smtClean="0"/>
              <a:t>26/05/2020</a:t>
            </a:fld>
            <a:endParaRPr lang="en-US"/>
          </a:p>
        </p:txBody>
      </p:sp>
      <p:sp>
        <p:nvSpPr>
          <p:cNvPr id="6" name="Footer Placeholder 5"/>
          <p:cNvSpPr>
            <a:spLocks noGrp="1"/>
          </p:cNvSpPr>
          <p:nvPr>
            <p:ph type="ftr" sz="quarter" idx="11"/>
          </p:nvPr>
        </p:nvSpPr>
        <p:spPr/>
        <p:txBody>
          <a:bodyPr/>
          <a:lstStyle/>
          <a:p>
            <a:r>
              <a:rPr lang="en-US"/>
              <a:t>Complementaire stage  2020-2021</a:t>
            </a:r>
          </a:p>
        </p:txBody>
      </p:sp>
      <p:sp>
        <p:nvSpPr>
          <p:cNvPr id="7" name="Slide Number Placeholder 6"/>
          <p:cNvSpPr>
            <a:spLocks noGrp="1"/>
          </p:cNvSpPr>
          <p:nvPr>
            <p:ph type="sldNum" sz="quarter" idx="12"/>
          </p:nvPr>
        </p:nvSpPr>
        <p:spPr/>
        <p:txBody>
          <a:bodyPr/>
          <a:lstStyle/>
          <a:p>
            <a:fld id="{FCA3638F-6D52-644A-9831-93255061F043}" type="slidenum">
              <a:t>‹nr.›</a:t>
            </a:fld>
            <a:endParaRPr lang="en-US"/>
          </a:p>
        </p:txBody>
      </p:sp>
    </p:spTree>
    <p:extLst>
      <p:ext uri="{BB962C8B-B14F-4D97-AF65-F5344CB8AC3E}">
        <p14:creationId xmlns:p14="http://schemas.microsoft.com/office/powerpoint/2010/main" val="30979551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B133A4-A361-45B3-B1AC-827391286F11}" type="datetime1">
              <a:rPr lang="nl-BE" smtClean="0"/>
              <a:t>26/05/2020</a:t>
            </a:fld>
            <a:endParaRPr lang="en-US"/>
          </a:p>
        </p:txBody>
      </p:sp>
      <p:sp>
        <p:nvSpPr>
          <p:cNvPr id="3" name="Footer Placeholder 2"/>
          <p:cNvSpPr>
            <a:spLocks noGrp="1"/>
          </p:cNvSpPr>
          <p:nvPr>
            <p:ph type="ftr" sz="quarter" idx="11"/>
          </p:nvPr>
        </p:nvSpPr>
        <p:spPr/>
        <p:txBody>
          <a:bodyPr/>
          <a:lstStyle/>
          <a:p>
            <a:r>
              <a:rPr lang="en-US"/>
              <a:t>Complementaire stage  2020-2021</a:t>
            </a:r>
          </a:p>
        </p:txBody>
      </p:sp>
      <p:sp>
        <p:nvSpPr>
          <p:cNvPr id="4" name="Slide Number Placeholder 3"/>
          <p:cNvSpPr>
            <a:spLocks noGrp="1"/>
          </p:cNvSpPr>
          <p:nvPr>
            <p:ph type="sldNum" sz="quarter" idx="12"/>
          </p:nvPr>
        </p:nvSpPr>
        <p:spPr/>
        <p:txBody>
          <a:bodyPr/>
          <a:lstStyle/>
          <a:p>
            <a:fld id="{FCA3638F-6D52-644A-9831-93255061F043}" type="slidenum">
              <a:t>‹nr.›</a:t>
            </a:fld>
            <a:endParaRPr lang="en-US"/>
          </a:p>
        </p:txBody>
      </p:sp>
    </p:spTree>
    <p:extLst>
      <p:ext uri="{BB962C8B-B14F-4D97-AF65-F5344CB8AC3E}">
        <p14:creationId xmlns:p14="http://schemas.microsoft.com/office/powerpoint/2010/main" val="41472568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94147" y="4800600"/>
            <a:ext cx="10688391" cy="566738"/>
          </a:xfrm>
        </p:spPr>
        <p:txBody>
          <a:bodyPr anchor="b"/>
          <a:lstStyle>
            <a:lvl1pPr algn="l">
              <a:defRPr sz="2000" b="1"/>
            </a:lvl1pPr>
          </a:lstStyle>
          <a:p>
            <a:r>
              <a:rPr lang="nl-NL"/>
              <a:t>Klik om de stijl te bewerken</a:t>
            </a:r>
            <a:endParaRPr lang="en-US"/>
          </a:p>
        </p:txBody>
      </p:sp>
      <p:sp>
        <p:nvSpPr>
          <p:cNvPr id="3" name="Picture Placeholder 2"/>
          <p:cNvSpPr>
            <a:spLocks noGrp="1"/>
          </p:cNvSpPr>
          <p:nvPr>
            <p:ph type="pic" idx="1"/>
          </p:nvPr>
        </p:nvSpPr>
        <p:spPr>
          <a:xfrm>
            <a:off x="1013885" y="1030288"/>
            <a:ext cx="10568516" cy="36972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906189" y="5431478"/>
            <a:ext cx="10676212" cy="700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50833C3A-A64F-4943-A4C3-048CC83EB728}" type="datetime1">
              <a:rPr lang="nl-BE" smtClean="0"/>
              <a:t>26/05/2020</a:t>
            </a:fld>
            <a:endParaRPr lang="en-US"/>
          </a:p>
        </p:txBody>
      </p:sp>
      <p:sp>
        <p:nvSpPr>
          <p:cNvPr id="6" name="Footer Placeholder 5"/>
          <p:cNvSpPr>
            <a:spLocks noGrp="1"/>
          </p:cNvSpPr>
          <p:nvPr>
            <p:ph type="ftr" sz="quarter" idx="11"/>
          </p:nvPr>
        </p:nvSpPr>
        <p:spPr/>
        <p:txBody>
          <a:bodyPr/>
          <a:lstStyle/>
          <a:p>
            <a:r>
              <a:rPr lang="en-US"/>
              <a:t>Complementaire stage  2020-2021</a:t>
            </a:r>
          </a:p>
        </p:txBody>
      </p:sp>
      <p:sp>
        <p:nvSpPr>
          <p:cNvPr id="7" name="Slide Number Placeholder 6"/>
          <p:cNvSpPr>
            <a:spLocks noGrp="1"/>
          </p:cNvSpPr>
          <p:nvPr>
            <p:ph type="sldNum" sz="quarter" idx="12"/>
          </p:nvPr>
        </p:nvSpPr>
        <p:spPr>
          <a:xfrm>
            <a:off x="10879147" y="6343523"/>
            <a:ext cx="703253" cy="365125"/>
          </a:xfrm>
        </p:spPr>
        <p:txBody>
          <a:bodyPr/>
          <a:lstStyle/>
          <a:p>
            <a:fld id="{FCA3638F-6D52-644A-9831-93255061F043}" type="slidenum">
              <a:t>‹nr.›</a:t>
            </a:fld>
            <a:endParaRPr lang="en-US"/>
          </a:p>
        </p:txBody>
      </p:sp>
    </p:spTree>
    <p:extLst>
      <p:ext uri="{BB962C8B-B14F-4D97-AF65-F5344CB8AC3E}">
        <p14:creationId xmlns:p14="http://schemas.microsoft.com/office/powerpoint/2010/main" val="27255706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1_Titeldia">
    <p:bg>
      <p:bgPr>
        <a:solidFill>
          <a:schemeClr val="bg1"/>
        </a:solidFill>
        <a:effectLst/>
      </p:bgPr>
    </p:bg>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AEE442BF-C82A-418E-8E62-533CFEF9E15F}"/>
              </a:ext>
            </a:extLst>
          </p:cNvPr>
          <p:cNvSpPr/>
          <p:nvPr/>
        </p:nvSpPr>
        <p:spPr>
          <a:xfrm>
            <a:off x="1" y="6024716"/>
            <a:ext cx="12192000" cy="833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11" name="Afbeelding 10">
            <a:extLst>
              <a:ext uri="{FF2B5EF4-FFF2-40B4-BE49-F238E27FC236}">
                <a16:creationId xmlns:a16="http://schemas.microsoft.com/office/drawing/2014/main" id="{3F5AD292-FAF8-44FC-84B3-0842804A02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6"/>
            <a:ext cx="12192000" cy="6857827"/>
          </a:xfrm>
          <a:prstGeom prst="rect">
            <a:avLst/>
          </a:prstGeom>
        </p:spPr>
      </p:pic>
      <p:pic>
        <p:nvPicPr>
          <p:cNvPr id="8" name="Afbeelding 7">
            <a:extLst>
              <a:ext uri="{FF2B5EF4-FFF2-40B4-BE49-F238E27FC236}">
                <a16:creationId xmlns:a16="http://schemas.microsoft.com/office/drawing/2014/main" id="{7D9DA8C5-1FD2-4AD1-983E-C005AF19C7C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74236" y="5516542"/>
            <a:ext cx="1300725" cy="417532"/>
          </a:xfrm>
          <a:prstGeom prst="rect">
            <a:avLst/>
          </a:prstGeom>
        </p:spPr>
      </p:pic>
    </p:spTree>
    <p:extLst>
      <p:ext uri="{BB962C8B-B14F-4D97-AF65-F5344CB8AC3E}">
        <p14:creationId xmlns:p14="http://schemas.microsoft.com/office/powerpoint/2010/main" val="8931125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eldia">
    <p:bg>
      <p:bgPr>
        <a:solidFill>
          <a:schemeClr val="accent3"/>
        </a:solidFill>
        <a:effectLst/>
      </p:bgPr>
    </p:bg>
    <p:spTree>
      <p:nvGrpSpPr>
        <p:cNvPr id="1" name=""/>
        <p:cNvGrpSpPr/>
        <p:nvPr/>
      </p:nvGrpSpPr>
      <p:grpSpPr>
        <a:xfrm>
          <a:off x="0" y="0"/>
          <a:ext cx="0" cy="0"/>
          <a:chOff x="0" y="0"/>
          <a:chExt cx="0" cy="0"/>
        </a:xfrm>
      </p:grpSpPr>
      <p:sp>
        <p:nvSpPr>
          <p:cNvPr id="15" name="Rechthoek 14">
            <a:extLst>
              <a:ext uri="{FF2B5EF4-FFF2-40B4-BE49-F238E27FC236}">
                <a16:creationId xmlns:a16="http://schemas.microsoft.com/office/drawing/2014/main" id="{73CF8604-A629-44C9-BC34-FAB18A435DEF}"/>
              </a:ext>
            </a:extLst>
          </p:cNvPr>
          <p:cNvSpPr/>
          <p:nvPr/>
        </p:nvSpPr>
        <p:spPr>
          <a:xfrm>
            <a:off x="10164726" y="5684874"/>
            <a:ext cx="2027274" cy="117312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800"/>
          </a:p>
        </p:txBody>
      </p:sp>
      <p:sp>
        <p:nvSpPr>
          <p:cNvPr id="2" name="Titel 1">
            <a:extLst>
              <a:ext uri="{FF2B5EF4-FFF2-40B4-BE49-F238E27FC236}">
                <a16:creationId xmlns:a16="http://schemas.microsoft.com/office/drawing/2014/main" id="{D29340FA-55B0-4685-ABAD-FAD25820F96E}"/>
              </a:ext>
            </a:extLst>
          </p:cNvPr>
          <p:cNvSpPr>
            <a:spLocks noGrp="1"/>
          </p:cNvSpPr>
          <p:nvPr>
            <p:ph type="ctrTitle" hasCustomPrompt="1"/>
          </p:nvPr>
        </p:nvSpPr>
        <p:spPr>
          <a:xfrm>
            <a:off x="861248" y="1424767"/>
            <a:ext cx="9806754" cy="1447247"/>
          </a:xfrm>
        </p:spPr>
        <p:txBody>
          <a:bodyPr anchor="b"/>
          <a:lstStyle>
            <a:lvl1pPr algn="l">
              <a:defRPr sz="5600">
                <a:solidFill>
                  <a:schemeClr val="bg1"/>
                </a:solidFill>
              </a:defRPr>
            </a:lvl1pPr>
          </a:lstStyle>
          <a:p>
            <a:r>
              <a:rPr lang="nl-NL"/>
              <a:t>KLIK OM STIJL TE BEWERKEN</a:t>
            </a:r>
            <a:endParaRPr lang="nl-BE"/>
          </a:p>
        </p:txBody>
      </p:sp>
      <p:sp>
        <p:nvSpPr>
          <p:cNvPr id="3" name="Ondertitel 2">
            <a:extLst>
              <a:ext uri="{FF2B5EF4-FFF2-40B4-BE49-F238E27FC236}">
                <a16:creationId xmlns:a16="http://schemas.microsoft.com/office/drawing/2014/main" id="{8AD34407-B861-42C6-BCDB-C4A7F1C446AB}"/>
              </a:ext>
            </a:extLst>
          </p:cNvPr>
          <p:cNvSpPr>
            <a:spLocks noGrp="1"/>
          </p:cNvSpPr>
          <p:nvPr>
            <p:ph type="subTitle" idx="1" hasCustomPrompt="1"/>
          </p:nvPr>
        </p:nvSpPr>
        <p:spPr>
          <a:xfrm>
            <a:off x="861248" y="2793963"/>
            <a:ext cx="9144000" cy="544660"/>
          </a:xfr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5" name="Tijdelijke aanduiding voor voettekst 4">
            <a:extLst>
              <a:ext uri="{FF2B5EF4-FFF2-40B4-BE49-F238E27FC236}">
                <a16:creationId xmlns:a16="http://schemas.microsoft.com/office/drawing/2014/main" id="{4C197536-820C-433C-9FB6-7C7030EEC9E2}"/>
              </a:ext>
            </a:extLst>
          </p:cNvPr>
          <p:cNvSpPr>
            <a:spLocks noGrp="1"/>
          </p:cNvSpPr>
          <p:nvPr>
            <p:ph type="ftr" sz="quarter" idx="11"/>
          </p:nvPr>
        </p:nvSpPr>
        <p:spPr/>
        <p:txBody>
          <a:bodyPr/>
          <a:lstStyle>
            <a:lvl1pPr>
              <a:defRPr>
                <a:solidFill>
                  <a:schemeClr val="bg1"/>
                </a:solidFill>
              </a:defRPr>
            </a:lvl1pPr>
          </a:lstStyle>
          <a:p>
            <a:r>
              <a:rPr lang="en-US"/>
              <a:t>Complementaire stage  2020-2021</a:t>
            </a:r>
            <a:endParaRPr lang="nl-BE"/>
          </a:p>
        </p:txBody>
      </p:sp>
      <p:sp>
        <p:nvSpPr>
          <p:cNvPr id="6" name="Tijdelijke aanduiding voor dianummer 5">
            <a:extLst>
              <a:ext uri="{FF2B5EF4-FFF2-40B4-BE49-F238E27FC236}">
                <a16:creationId xmlns:a16="http://schemas.microsoft.com/office/drawing/2014/main" id="{11CCD3E8-9D74-4800-8114-49569A208E5B}"/>
              </a:ext>
            </a:extLst>
          </p:cNvPr>
          <p:cNvSpPr>
            <a:spLocks noGrp="1"/>
          </p:cNvSpPr>
          <p:nvPr>
            <p:ph type="sldNum" sz="quarter" idx="12"/>
          </p:nvPr>
        </p:nvSpPr>
        <p:spPr/>
        <p:txBody>
          <a:bodyPr/>
          <a:lstStyle>
            <a:lvl1pPr>
              <a:defRPr>
                <a:solidFill>
                  <a:schemeClr val="bg1"/>
                </a:solidFill>
              </a:defRPr>
            </a:lvl1pPr>
          </a:lstStyle>
          <a:p>
            <a:fld id="{4E4837A7-08D2-42AB-8B15-ED31AFC5B011}" type="slidenum">
              <a:rPr lang="nl-BE" smtClean="0"/>
              <a:t>‹nr.›</a:t>
            </a:fld>
            <a:endParaRPr lang="nl-BE"/>
          </a:p>
        </p:txBody>
      </p:sp>
      <p:sp>
        <p:nvSpPr>
          <p:cNvPr id="7" name="Gelijkbenige driehoek 6">
            <a:extLst>
              <a:ext uri="{FF2B5EF4-FFF2-40B4-BE49-F238E27FC236}">
                <a16:creationId xmlns:a16="http://schemas.microsoft.com/office/drawing/2014/main" id="{5EFC5DA7-42AD-4163-B81C-BC60400CFDEF}"/>
              </a:ext>
            </a:extLst>
          </p:cNvPr>
          <p:cNvSpPr/>
          <p:nvPr/>
        </p:nvSpPr>
        <p:spPr>
          <a:xfrm rot="5400000">
            <a:off x="388523" y="6324985"/>
            <a:ext cx="116206" cy="5353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800"/>
          </a:p>
        </p:txBody>
      </p:sp>
      <p:pic>
        <p:nvPicPr>
          <p:cNvPr id="8" name="Afbeelding 7">
            <a:extLst>
              <a:ext uri="{FF2B5EF4-FFF2-40B4-BE49-F238E27FC236}">
                <a16:creationId xmlns:a16="http://schemas.microsoft.com/office/drawing/2014/main" id="{7D9DA8C5-1FD2-4AD1-983E-C005AF19C7C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0625073" y="6073679"/>
            <a:ext cx="1153603" cy="370306"/>
          </a:xfrm>
          <a:prstGeom prst="rect">
            <a:avLst/>
          </a:prstGeom>
        </p:spPr>
      </p:pic>
      <p:sp>
        <p:nvSpPr>
          <p:cNvPr id="10" name="Tijdelijke aanduiding voor tekst 9">
            <a:extLst>
              <a:ext uri="{FF2B5EF4-FFF2-40B4-BE49-F238E27FC236}">
                <a16:creationId xmlns:a16="http://schemas.microsoft.com/office/drawing/2014/main" id="{9D3931E4-AE84-4614-95BF-CFF1449B8411}"/>
              </a:ext>
            </a:extLst>
          </p:cNvPr>
          <p:cNvSpPr>
            <a:spLocks noGrp="1"/>
          </p:cNvSpPr>
          <p:nvPr>
            <p:ph type="body" sz="quarter" idx="13" hasCustomPrompt="1"/>
          </p:nvPr>
        </p:nvSpPr>
        <p:spPr>
          <a:xfrm>
            <a:off x="1433051" y="3999147"/>
            <a:ext cx="6308725" cy="466613"/>
          </a:xfrm>
        </p:spPr>
        <p:txBody>
          <a:bodyPr anchor="b"/>
          <a:lstStyle>
            <a:lvl1pPr marL="0" indent="0">
              <a:buFontTx/>
              <a:buNone/>
              <a:defRPr sz="2200" b="1">
                <a:solidFill>
                  <a:schemeClr val="bg1"/>
                </a:solidFill>
                <a:latin typeface="+mj-lt"/>
              </a:defRPr>
            </a:lvl1pPr>
          </a:lstStyle>
          <a:p>
            <a:pPr lvl="0"/>
            <a:r>
              <a:rPr lang="nl-NL"/>
              <a:t>Naam Achternaam</a:t>
            </a:r>
            <a:endParaRPr lang="nl-BE"/>
          </a:p>
        </p:txBody>
      </p:sp>
      <p:sp>
        <p:nvSpPr>
          <p:cNvPr id="12" name="Tijdelijke aanduiding voor tekst 11">
            <a:extLst>
              <a:ext uri="{FF2B5EF4-FFF2-40B4-BE49-F238E27FC236}">
                <a16:creationId xmlns:a16="http://schemas.microsoft.com/office/drawing/2014/main" id="{3622B796-191D-402D-B39A-CDE2C6DA4F65}"/>
              </a:ext>
            </a:extLst>
          </p:cNvPr>
          <p:cNvSpPr>
            <a:spLocks noGrp="1"/>
          </p:cNvSpPr>
          <p:nvPr>
            <p:ph type="body" sz="quarter" idx="14" hasCustomPrompt="1"/>
          </p:nvPr>
        </p:nvSpPr>
        <p:spPr>
          <a:xfrm>
            <a:off x="1440603" y="4493298"/>
            <a:ext cx="4662487" cy="1617663"/>
          </a:xfrm>
        </p:spPr>
        <p:txBody>
          <a:bodyPr/>
          <a:lstStyle>
            <a:lvl1pPr marL="0" indent="0">
              <a:buNone/>
              <a:defRPr sz="2200">
                <a:latin typeface="+mj-lt"/>
              </a:defRPr>
            </a:lvl1pPr>
            <a:lvl2pPr marL="358163" indent="0">
              <a:buNone/>
              <a:defRPr sz="2200">
                <a:latin typeface="+mj-lt"/>
              </a:defRPr>
            </a:lvl2pPr>
            <a:lvl3pPr marL="720000" indent="0">
              <a:buNone/>
              <a:defRPr sz="2200">
                <a:latin typeface="+mj-lt"/>
              </a:defRPr>
            </a:lvl3pPr>
            <a:lvl4pPr marL="1080000" indent="0">
              <a:buNone/>
              <a:defRPr sz="2200">
                <a:latin typeface="+mj-lt"/>
              </a:defRPr>
            </a:lvl4pPr>
            <a:lvl5pPr marL="1440000" indent="0">
              <a:buNone/>
              <a:defRPr sz="2200">
                <a:latin typeface="+mj-lt"/>
              </a:defRPr>
            </a:lvl5pPr>
          </a:lstStyle>
          <a:p>
            <a:pPr lvl="0"/>
            <a:r>
              <a:rPr lang="nl-NL"/>
              <a:t>Datum</a:t>
            </a:r>
            <a:endParaRPr lang="nl-BE"/>
          </a:p>
        </p:txBody>
      </p:sp>
      <p:sp>
        <p:nvSpPr>
          <p:cNvPr id="13" name="Rechthoekige driehoek 12">
            <a:extLst>
              <a:ext uri="{FF2B5EF4-FFF2-40B4-BE49-F238E27FC236}">
                <a16:creationId xmlns:a16="http://schemas.microsoft.com/office/drawing/2014/main" id="{2F4CE03C-2446-4EC5-B5DD-A041A68BBF35}"/>
              </a:ext>
            </a:extLst>
          </p:cNvPr>
          <p:cNvSpPr/>
          <p:nvPr/>
        </p:nvSpPr>
        <p:spPr>
          <a:xfrm rot="8100000">
            <a:off x="945998" y="4240087"/>
            <a:ext cx="309905" cy="309905"/>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800"/>
          </a:p>
        </p:txBody>
      </p:sp>
      <p:sp>
        <p:nvSpPr>
          <p:cNvPr id="14" name="Ovaal 13">
            <a:extLst>
              <a:ext uri="{FF2B5EF4-FFF2-40B4-BE49-F238E27FC236}">
                <a16:creationId xmlns:a16="http://schemas.microsoft.com/office/drawing/2014/main" id="{D6C2FF9A-F000-4BFA-9764-458F26D2BEB8}"/>
              </a:ext>
            </a:extLst>
          </p:cNvPr>
          <p:cNvSpPr/>
          <p:nvPr/>
        </p:nvSpPr>
        <p:spPr>
          <a:xfrm>
            <a:off x="945193" y="4401743"/>
            <a:ext cx="311510" cy="31151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800"/>
          </a:p>
        </p:txBody>
      </p:sp>
    </p:spTree>
    <p:extLst>
      <p:ext uri="{BB962C8B-B14F-4D97-AF65-F5344CB8AC3E}">
        <p14:creationId xmlns:p14="http://schemas.microsoft.com/office/powerpoint/2010/main" val="403367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A84539-4F71-4471-9476-13E0190F440D}" type="datetime1">
              <a:rPr lang="nl-BE" smtClean="0"/>
              <a:t>26/05/2020</a:t>
            </a:fld>
            <a:endParaRPr lang="nl-BE"/>
          </a:p>
        </p:txBody>
      </p:sp>
      <p:sp>
        <p:nvSpPr>
          <p:cNvPr id="3" name="Footer Placeholder 2"/>
          <p:cNvSpPr>
            <a:spLocks noGrp="1"/>
          </p:cNvSpPr>
          <p:nvPr>
            <p:ph type="ftr" sz="quarter" idx="11"/>
          </p:nvPr>
        </p:nvSpPr>
        <p:spPr/>
        <p:txBody>
          <a:bodyPr/>
          <a:lstStyle/>
          <a:p>
            <a:r>
              <a:rPr lang="en-US"/>
              <a:t>Complementaire stage  2020-2021</a:t>
            </a:r>
            <a:endParaRPr lang="nl-BE"/>
          </a:p>
        </p:txBody>
      </p:sp>
      <p:sp>
        <p:nvSpPr>
          <p:cNvPr id="4" name="Slide Number Placeholder 3"/>
          <p:cNvSpPr>
            <a:spLocks noGrp="1"/>
          </p:cNvSpPr>
          <p:nvPr>
            <p:ph type="sldNum" sz="quarter" idx="12"/>
          </p:nvPr>
        </p:nvSpPr>
        <p:spPr/>
        <p:txBody>
          <a:bodyPr/>
          <a:lstStyle/>
          <a:p>
            <a:fld id="{4E4837A7-08D2-42AB-8B15-ED31AFC5B011}" type="slidenum">
              <a:rPr lang="nl-BE" smtClean="0"/>
              <a:t>‹nr.›</a:t>
            </a:fld>
            <a:endParaRPr lang="nl-BE"/>
          </a:p>
        </p:txBody>
      </p:sp>
    </p:spTree>
    <p:extLst>
      <p:ext uri="{BB962C8B-B14F-4D97-AF65-F5344CB8AC3E}">
        <p14:creationId xmlns:p14="http://schemas.microsoft.com/office/powerpoint/2010/main" val="302136645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Index">
    <p:bg>
      <p:bgPr>
        <a:solidFill>
          <a:schemeClr val="bg1"/>
        </a:solidFill>
        <a:effectLst/>
      </p:bgPr>
    </p:bg>
    <p:spTree>
      <p:nvGrpSpPr>
        <p:cNvPr id="1" name=""/>
        <p:cNvGrpSpPr/>
        <p:nvPr/>
      </p:nvGrpSpPr>
      <p:grpSpPr>
        <a:xfrm>
          <a:off x="0" y="0"/>
          <a:ext cx="0" cy="0"/>
          <a:chOff x="0" y="0"/>
          <a:chExt cx="0" cy="0"/>
        </a:xfrm>
      </p:grpSpPr>
      <p:sp>
        <p:nvSpPr>
          <p:cNvPr id="13" name="Rechthoek 12">
            <a:extLst>
              <a:ext uri="{FF2B5EF4-FFF2-40B4-BE49-F238E27FC236}">
                <a16:creationId xmlns:a16="http://schemas.microsoft.com/office/drawing/2014/main" id="{CCEBE6B7-490D-4A8D-9B9C-C75E430100F2}"/>
              </a:ext>
            </a:extLst>
          </p:cNvPr>
          <p:cNvSpPr/>
          <p:nvPr/>
        </p:nvSpPr>
        <p:spPr>
          <a:xfrm>
            <a:off x="0" y="1"/>
            <a:ext cx="4068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 name="Tijdelijke aanduiding voor inhoud 2">
            <a:extLst>
              <a:ext uri="{FF2B5EF4-FFF2-40B4-BE49-F238E27FC236}">
                <a16:creationId xmlns:a16="http://schemas.microsoft.com/office/drawing/2014/main" id="{120D7A79-D2CD-4715-91F0-318D4B76503A}"/>
              </a:ext>
            </a:extLst>
          </p:cNvPr>
          <p:cNvSpPr>
            <a:spLocks noGrp="1"/>
          </p:cNvSpPr>
          <p:nvPr>
            <p:ph idx="1" hasCustomPrompt="1"/>
          </p:nvPr>
        </p:nvSpPr>
        <p:spPr>
          <a:xfrm>
            <a:off x="4277031" y="1852225"/>
            <a:ext cx="5365733" cy="3090532"/>
          </a:xfrm>
        </p:spPr>
        <p:txBody>
          <a:bodyPr/>
          <a:lstStyle>
            <a:lvl1pPr marL="0" indent="0">
              <a:lnSpc>
                <a:spcPts val="3800"/>
              </a:lnSpc>
              <a:spcBef>
                <a:spcPts val="2200"/>
              </a:spcBef>
              <a:buFont typeface="Arial" panose="020B0604020202020204" pitchFamily="34" charset="0"/>
              <a:buNone/>
              <a:defRPr sz="3200" b="1">
                <a:solidFill>
                  <a:schemeClr val="tx1"/>
                </a:solidFill>
                <a:latin typeface="+mj-lt"/>
              </a:defRPr>
            </a:lvl1pPr>
            <a:lvl2pPr marL="360000" indent="-180000">
              <a:buFont typeface="Arial" panose="020B0604020202020204" pitchFamily="34" charset="0"/>
              <a:buChar char="•"/>
              <a:defRPr>
                <a:solidFill>
                  <a:schemeClr val="accent2"/>
                </a:solidFill>
              </a:defRPr>
            </a:lvl2pPr>
            <a:lvl3pPr marL="720000" indent="-180000" defTabSz="1436688">
              <a:buFont typeface="Arial" panose="020B0604020202020204" pitchFamily="34" charset="0"/>
              <a:buChar char="•"/>
              <a:defRPr>
                <a:solidFill>
                  <a:schemeClr val="accent2"/>
                </a:solidFill>
              </a:defRPr>
            </a:lvl3pPr>
            <a:lvl4pPr marL="1080000" indent="-180000">
              <a:buFont typeface="Arial" panose="020B0604020202020204" pitchFamily="34" charset="0"/>
              <a:buChar char="•"/>
              <a:defRPr>
                <a:solidFill>
                  <a:schemeClr val="accent2"/>
                </a:solidFill>
              </a:defRPr>
            </a:lvl4pPr>
            <a:lvl5pPr marL="1440000" indent="-180000">
              <a:buFont typeface="Arial" panose="020B0604020202020204" pitchFamily="34" charset="0"/>
              <a:buChar char="•"/>
              <a:defRPr>
                <a:solidFill>
                  <a:schemeClr val="accent2"/>
                </a:solidFill>
              </a:defRPr>
            </a:lvl5pPr>
          </a:lstStyle>
          <a:p>
            <a:pPr lvl="0"/>
            <a:r>
              <a:rPr lang="nl-NL"/>
              <a:t>Hoofdstuktitel</a:t>
            </a:r>
          </a:p>
          <a:p>
            <a:pPr lvl="0"/>
            <a:r>
              <a:rPr lang="nl-NL"/>
              <a:t>Hoofdstuktitel</a:t>
            </a:r>
          </a:p>
          <a:p>
            <a:pPr lvl="0"/>
            <a:r>
              <a:rPr lang="nl-NL"/>
              <a:t>Hoofdstuktitel</a:t>
            </a:r>
          </a:p>
          <a:p>
            <a:pPr lvl="0"/>
            <a:r>
              <a:rPr lang="nl-NL"/>
              <a:t>Hoofdstuktitel</a:t>
            </a:r>
          </a:p>
        </p:txBody>
      </p:sp>
      <p:sp>
        <p:nvSpPr>
          <p:cNvPr id="4" name="Tijdelijke aanduiding voor datum 3">
            <a:extLst>
              <a:ext uri="{FF2B5EF4-FFF2-40B4-BE49-F238E27FC236}">
                <a16:creationId xmlns:a16="http://schemas.microsoft.com/office/drawing/2014/main" id="{D3F5E16F-63A8-4E2D-B50B-0198FF906151}"/>
              </a:ext>
            </a:extLst>
          </p:cNvPr>
          <p:cNvSpPr>
            <a:spLocks noGrp="1"/>
          </p:cNvSpPr>
          <p:nvPr>
            <p:ph type="dt" sz="half" idx="10"/>
          </p:nvPr>
        </p:nvSpPr>
        <p:spPr>
          <a:xfrm>
            <a:off x="4277031" y="6264004"/>
            <a:ext cx="2743200" cy="365125"/>
          </a:xfrm>
        </p:spPr>
        <p:txBody>
          <a:bodyPr/>
          <a:lstStyle>
            <a:lvl1pPr>
              <a:defRPr>
                <a:solidFill>
                  <a:schemeClr val="accent3"/>
                </a:solidFill>
              </a:defRPr>
            </a:lvl1pPr>
          </a:lstStyle>
          <a:p>
            <a:fld id="{5EDBAB54-263B-46FE-B8BC-4989BC03F8A4}" type="datetime1">
              <a:rPr lang="nl-BE" smtClean="0"/>
              <a:t>26/05/2020</a:t>
            </a:fld>
            <a:endParaRPr lang="nl-BE"/>
          </a:p>
        </p:txBody>
      </p:sp>
      <p:sp>
        <p:nvSpPr>
          <p:cNvPr id="5" name="Tijdelijke aanduiding voor voettekst 4">
            <a:extLst>
              <a:ext uri="{FF2B5EF4-FFF2-40B4-BE49-F238E27FC236}">
                <a16:creationId xmlns:a16="http://schemas.microsoft.com/office/drawing/2014/main" id="{9B59B370-7A14-4E21-B0B9-73EDED373C94}"/>
              </a:ext>
            </a:extLst>
          </p:cNvPr>
          <p:cNvSpPr>
            <a:spLocks noGrp="1"/>
          </p:cNvSpPr>
          <p:nvPr>
            <p:ph type="ftr" sz="quarter" idx="11"/>
          </p:nvPr>
        </p:nvSpPr>
        <p:spPr/>
        <p:txBody>
          <a:bodyPr/>
          <a:lstStyle>
            <a:lvl1pPr>
              <a:defRPr>
                <a:solidFill>
                  <a:schemeClr val="bg1"/>
                </a:solidFill>
              </a:defRPr>
            </a:lvl1pPr>
          </a:lstStyle>
          <a:p>
            <a:r>
              <a:rPr lang="en-US"/>
              <a:t>Complementaire stage  2020-2021</a:t>
            </a:r>
            <a:endParaRPr lang="nl-BE"/>
          </a:p>
        </p:txBody>
      </p:sp>
      <p:sp>
        <p:nvSpPr>
          <p:cNvPr id="6" name="Tijdelijke aanduiding voor dianummer 5">
            <a:extLst>
              <a:ext uri="{FF2B5EF4-FFF2-40B4-BE49-F238E27FC236}">
                <a16:creationId xmlns:a16="http://schemas.microsoft.com/office/drawing/2014/main" id="{07B10F6A-E5A8-4073-BA1D-CB285F2FF267}"/>
              </a:ext>
            </a:extLst>
          </p:cNvPr>
          <p:cNvSpPr>
            <a:spLocks noGrp="1"/>
          </p:cNvSpPr>
          <p:nvPr>
            <p:ph type="sldNum" sz="quarter" idx="12"/>
          </p:nvPr>
        </p:nvSpPr>
        <p:spPr/>
        <p:txBody>
          <a:bodyPr/>
          <a:lstStyle>
            <a:lvl1pPr>
              <a:defRPr>
                <a:solidFill>
                  <a:schemeClr val="bg1"/>
                </a:solidFill>
              </a:defRPr>
            </a:lvl1pPr>
          </a:lstStyle>
          <a:p>
            <a:fld id="{4E4837A7-08D2-42AB-8B15-ED31AFC5B011}" type="slidenum">
              <a:rPr lang="nl-BE" smtClean="0"/>
              <a:t>‹nr.›</a:t>
            </a:fld>
            <a:endParaRPr lang="nl-BE"/>
          </a:p>
        </p:txBody>
      </p:sp>
      <p:sp>
        <p:nvSpPr>
          <p:cNvPr id="11" name="Tijdelijke aanduiding voor inhoud 2">
            <a:extLst>
              <a:ext uri="{FF2B5EF4-FFF2-40B4-BE49-F238E27FC236}">
                <a16:creationId xmlns:a16="http://schemas.microsoft.com/office/drawing/2014/main" id="{304FD9A2-98F2-4A5B-A452-66B8C41A8935}"/>
              </a:ext>
            </a:extLst>
          </p:cNvPr>
          <p:cNvSpPr>
            <a:spLocks noGrp="1"/>
          </p:cNvSpPr>
          <p:nvPr>
            <p:ph idx="14" hasCustomPrompt="1"/>
          </p:nvPr>
        </p:nvSpPr>
        <p:spPr>
          <a:xfrm>
            <a:off x="2549883" y="1859599"/>
            <a:ext cx="1345923" cy="3090532"/>
          </a:xfrm>
        </p:spPr>
        <p:txBody>
          <a:bodyPr/>
          <a:lstStyle>
            <a:lvl1pPr marL="0" indent="0" algn="r">
              <a:lnSpc>
                <a:spcPts val="3800"/>
              </a:lnSpc>
              <a:spcBef>
                <a:spcPts val="2200"/>
              </a:spcBef>
              <a:buFont typeface="Arial" panose="020B0604020202020204" pitchFamily="34" charset="0"/>
              <a:buNone/>
              <a:defRPr sz="5400" b="1">
                <a:solidFill>
                  <a:schemeClr val="bg1"/>
                </a:solidFill>
                <a:latin typeface="+mj-lt"/>
              </a:defRPr>
            </a:lvl1pPr>
            <a:lvl2pPr marL="360000" indent="-180000">
              <a:buFont typeface="Arial" panose="020B0604020202020204" pitchFamily="34" charset="0"/>
              <a:buChar char="•"/>
              <a:defRPr>
                <a:solidFill>
                  <a:schemeClr val="accent2"/>
                </a:solidFill>
              </a:defRPr>
            </a:lvl2pPr>
            <a:lvl3pPr marL="720000" indent="-180000" defTabSz="1436688">
              <a:buFont typeface="Arial" panose="020B0604020202020204" pitchFamily="34" charset="0"/>
              <a:buChar char="•"/>
              <a:defRPr>
                <a:solidFill>
                  <a:schemeClr val="accent2"/>
                </a:solidFill>
              </a:defRPr>
            </a:lvl3pPr>
            <a:lvl4pPr marL="1080000" indent="-180000">
              <a:buFont typeface="Arial" panose="020B0604020202020204" pitchFamily="34" charset="0"/>
              <a:buChar char="•"/>
              <a:defRPr>
                <a:solidFill>
                  <a:schemeClr val="accent2"/>
                </a:solidFill>
              </a:defRPr>
            </a:lvl4pPr>
            <a:lvl5pPr marL="1440000" indent="-180000">
              <a:buFont typeface="Arial" panose="020B0604020202020204" pitchFamily="34" charset="0"/>
              <a:buChar char="•"/>
              <a:defRPr>
                <a:solidFill>
                  <a:schemeClr val="accent2"/>
                </a:solidFill>
              </a:defRPr>
            </a:lvl5pPr>
          </a:lstStyle>
          <a:p>
            <a:pPr lvl="0"/>
            <a:r>
              <a:rPr lang="nl-NL"/>
              <a:t>1.</a:t>
            </a:r>
          </a:p>
          <a:p>
            <a:pPr lvl="0"/>
            <a:r>
              <a:rPr lang="nl-NL"/>
              <a:t>2.</a:t>
            </a:r>
          </a:p>
          <a:p>
            <a:pPr lvl="0"/>
            <a:r>
              <a:rPr lang="nl-NL"/>
              <a:t>3.</a:t>
            </a:r>
          </a:p>
          <a:p>
            <a:pPr lvl="0"/>
            <a:r>
              <a:rPr lang="nl-NL"/>
              <a:t>4.</a:t>
            </a:r>
          </a:p>
        </p:txBody>
      </p:sp>
      <p:sp>
        <p:nvSpPr>
          <p:cNvPr id="14" name="Tekstvak 13">
            <a:extLst>
              <a:ext uri="{FF2B5EF4-FFF2-40B4-BE49-F238E27FC236}">
                <a16:creationId xmlns:a16="http://schemas.microsoft.com/office/drawing/2014/main" id="{8DC82B8D-FA17-4BE4-A52F-A63703B07994}"/>
              </a:ext>
            </a:extLst>
          </p:cNvPr>
          <p:cNvSpPr txBox="1"/>
          <p:nvPr/>
        </p:nvSpPr>
        <p:spPr>
          <a:xfrm>
            <a:off x="532389" y="285502"/>
            <a:ext cx="1846251" cy="307777"/>
          </a:xfrm>
          <a:prstGeom prst="rect">
            <a:avLst/>
          </a:prstGeom>
          <a:noFill/>
        </p:spPr>
        <p:txBody>
          <a:bodyPr wrap="square" lIns="0" tIns="0" rIns="0" bIns="0" rtlCol="0" anchor="b" anchorCtr="0">
            <a:noAutofit/>
          </a:bodyPr>
          <a:lstStyle/>
          <a:p>
            <a:r>
              <a:rPr lang="nl-BE" sz="1400" b="1">
                <a:solidFill>
                  <a:schemeClr val="bg1"/>
                </a:solidFill>
                <a:latin typeface="+mj-lt"/>
              </a:rPr>
              <a:t>INHOUDSTAFEL</a:t>
            </a:r>
          </a:p>
        </p:txBody>
      </p:sp>
      <p:sp>
        <p:nvSpPr>
          <p:cNvPr id="15" name="Gelijkbenige driehoek 14">
            <a:extLst>
              <a:ext uri="{FF2B5EF4-FFF2-40B4-BE49-F238E27FC236}">
                <a16:creationId xmlns:a16="http://schemas.microsoft.com/office/drawing/2014/main" id="{F826CAAD-37E1-417F-AE93-7A7F7F6D5FE8}"/>
              </a:ext>
            </a:extLst>
          </p:cNvPr>
          <p:cNvSpPr/>
          <p:nvPr/>
        </p:nvSpPr>
        <p:spPr>
          <a:xfrm rot="5400000">
            <a:off x="388523" y="6324985"/>
            <a:ext cx="116206" cy="5353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800"/>
          </a:p>
        </p:txBody>
      </p:sp>
    </p:spTree>
    <p:extLst>
      <p:ext uri="{BB962C8B-B14F-4D97-AF65-F5344CB8AC3E}">
        <p14:creationId xmlns:p14="http://schemas.microsoft.com/office/powerpoint/2010/main" val="35479551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itel en object">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5E24D8-33DE-4105-A689-8E25FCA7C3A7}"/>
              </a:ext>
            </a:extLst>
          </p:cNvPr>
          <p:cNvSpPr>
            <a:spLocks noGrp="1"/>
          </p:cNvSpPr>
          <p:nvPr>
            <p:ph type="title" hasCustomPrompt="1"/>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120D7A79-D2CD-4715-91F0-318D4B76503A}"/>
              </a:ext>
            </a:extLst>
          </p:cNvPr>
          <p:cNvSpPr>
            <a:spLocks noGrp="1"/>
          </p:cNvSpPr>
          <p:nvPr>
            <p:ph idx="1"/>
          </p:nvPr>
        </p:nvSpPr>
        <p:spPr>
          <a:xfrm>
            <a:off x="1620000" y="2736000"/>
            <a:ext cx="9281274" cy="3090532"/>
          </a:xfrm>
        </p:spPr>
        <p:txBody>
          <a:bodyPr/>
          <a:lstStyle>
            <a:lvl1pPr marL="0" indent="0">
              <a:lnSpc>
                <a:spcPct val="100000"/>
              </a:lnSpc>
              <a:buNone/>
              <a:defRPr/>
            </a:lvl1pPr>
            <a:lvl2pPr marL="358163" indent="0">
              <a:lnSpc>
                <a:spcPct val="100000"/>
              </a:lnSpc>
              <a:buNone/>
              <a:defRPr/>
            </a:lvl2pPr>
            <a:lvl3pPr marL="720000" indent="0">
              <a:lnSpc>
                <a:spcPct val="100000"/>
              </a:lnSpc>
              <a:buNone/>
              <a:defRPr/>
            </a:lvl3pPr>
            <a:lvl4pPr marL="1080000" indent="0">
              <a:lnSpc>
                <a:spcPct val="100000"/>
              </a:lnSpc>
              <a:buNone/>
              <a:defRPr/>
            </a:lvl4pPr>
            <a:lvl5pPr marL="1440000" indent="0">
              <a:lnSpc>
                <a:spcPct val="100000"/>
              </a:lnSpc>
              <a:buNone/>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D3F5E16F-63A8-4E2D-B50B-0198FF906151}"/>
              </a:ext>
            </a:extLst>
          </p:cNvPr>
          <p:cNvSpPr>
            <a:spLocks noGrp="1"/>
          </p:cNvSpPr>
          <p:nvPr>
            <p:ph type="dt" sz="half" idx="10"/>
          </p:nvPr>
        </p:nvSpPr>
        <p:spPr/>
        <p:txBody>
          <a:bodyPr/>
          <a:lstStyle/>
          <a:p>
            <a:fld id="{0CF3309A-B8EA-4993-ADFE-D1A68B5E7A18}" type="datetime1">
              <a:rPr lang="nl-BE" smtClean="0"/>
              <a:t>26/05/2020</a:t>
            </a:fld>
            <a:endParaRPr lang="nl-BE"/>
          </a:p>
        </p:txBody>
      </p:sp>
      <p:sp>
        <p:nvSpPr>
          <p:cNvPr id="5" name="Tijdelijke aanduiding voor voettekst 4">
            <a:extLst>
              <a:ext uri="{FF2B5EF4-FFF2-40B4-BE49-F238E27FC236}">
                <a16:creationId xmlns:a16="http://schemas.microsoft.com/office/drawing/2014/main" id="{9B59B370-7A14-4E21-B0B9-73EDED373C94}"/>
              </a:ext>
            </a:extLst>
          </p:cNvPr>
          <p:cNvSpPr>
            <a:spLocks noGrp="1"/>
          </p:cNvSpPr>
          <p:nvPr>
            <p:ph type="ftr" sz="quarter" idx="11"/>
          </p:nvPr>
        </p:nvSpPr>
        <p:spPr/>
        <p:txBody>
          <a:bodyPr/>
          <a:lstStyle/>
          <a:p>
            <a:r>
              <a:rPr lang="en-US"/>
              <a:t>Complementaire stage  2020-2021</a:t>
            </a:r>
            <a:endParaRPr lang="nl-BE"/>
          </a:p>
        </p:txBody>
      </p:sp>
      <p:sp>
        <p:nvSpPr>
          <p:cNvPr id="6" name="Tijdelijke aanduiding voor dianummer 5">
            <a:extLst>
              <a:ext uri="{FF2B5EF4-FFF2-40B4-BE49-F238E27FC236}">
                <a16:creationId xmlns:a16="http://schemas.microsoft.com/office/drawing/2014/main" id="{07B10F6A-E5A8-4073-BA1D-CB285F2FF267}"/>
              </a:ext>
            </a:extLst>
          </p:cNvPr>
          <p:cNvSpPr>
            <a:spLocks noGrp="1"/>
          </p:cNvSpPr>
          <p:nvPr>
            <p:ph type="sldNum" sz="quarter" idx="12"/>
          </p:nvPr>
        </p:nvSpPr>
        <p:spPr/>
        <p:txBody>
          <a:bodyPr/>
          <a:lstStyle/>
          <a:p>
            <a:fld id="{4E4837A7-08D2-42AB-8B15-ED31AFC5B011}" type="slidenum">
              <a:rPr lang="nl-BE" smtClean="0"/>
              <a:t>‹nr.›</a:t>
            </a:fld>
            <a:endParaRPr lang="nl-BE"/>
          </a:p>
        </p:txBody>
      </p:sp>
      <p:sp>
        <p:nvSpPr>
          <p:cNvPr id="8" name="Tijdelijke aanduiding voor tekst 7">
            <a:extLst>
              <a:ext uri="{FF2B5EF4-FFF2-40B4-BE49-F238E27FC236}">
                <a16:creationId xmlns:a16="http://schemas.microsoft.com/office/drawing/2014/main" id="{F5D35B29-3398-4F71-8FCE-22D95BF30072}"/>
              </a:ext>
            </a:extLst>
          </p:cNvPr>
          <p:cNvSpPr>
            <a:spLocks noGrp="1"/>
          </p:cNvSpPr>
          <p:nvPr>
            <p:ph type="body" sz="quarter" idx="13" hasCustomPrompt="1"/>
          </p:nvPr>
        </p:nvSpPr>
        <p:spPr>
          <a:xfrm>
            <a:off x="410178" y="228154"/>
            <a:ext cx="3714750" cy="365125"/>
          </a:xfrm>
        </p:spPr>
        <p:txBody>
          <a:bodyPr anchor="b" anchorCtr="0"/>
          <a:lstStyle>
            <a:lvl1pPr marL="0" indent="0">
              <a:buNone/>
              <a:defRPr sz="1400" b="1">
                <a:latin typeface="+mj-lt"/>
              </a:defRPr>
            </a:lvl1pPr>
            <a:lvl2pPr marL="358163" indent="0">
              <a:buNone/>
              <a:defRPr/>
            </a:lvl2pPr>
            <a:lvl3pPr marL="720000" indent="0">
              <a:buNone/>
              <a:defRPr/>
            </a:lvl3pPr>
            <a:lvl4pPr marL="1080000" indent="0">
              <a:buNone/>
              <a:defRPr/>
            </a:lvl4pPr>
            <a:lvl5pPr marL="1440000" indent="0">
              <a:buNone/>
              <a:defRPr/>
            </a:lvl5pPr>
          </a:lstStyle>
          <a:p>
            <a:pPr lvl="0"/>
            <a:r>
              <a:rPr lang="nl-NL"/>
              <a:t>HOOFDSTUKTITEL</a:t>
            </a:r>
            <a:endParaRPr lang="nl-BE"/>
          </a:p>
        </p:txBody>
      </p:sp>
    </p:spTree>
    <p:extLst>
      <p:ext uri="{BB962C8B-B14F-4D97-AF65-F5344CB8AC3E}">
        <p14:creationId xmlns:p14="http://schemas.microsoft.com/office/powerpoint/2010/main" val="186107337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el en object bullets">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5E24D8-33DE-4105-A689-8E25FCA7C3A7}"/>
              </a:ext>
            </a:extLst>
          </p:cNvPr>
          <p:cNvSpPr>
            <a:spLocks noGrp="1"/>
          </p:cNvSpPr>
          <p:nvPr>
            <p:ph type="title" hasCustomPrompt="1"/>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120D7A79-D2CD-4715-91F0-318D4B76503A}"/>
              </a:ext>
            </a:extLst>
          </p:cNvPr>
          <p:cNvSpPr>
            <a:spLocks noGrp="1"/>
          </p:cNvSpPr>
          <p:nvPr>
            <p:ph idx="1"/>
          </p:nvPr>
        </p:nvSpPr>
        <p:spPr>
          <a:xfrm>
            <a:off x="1620000" y="1908000"/>
            <a:ext cx="9291600" cy="3132000"/>
          </a:xfrm>
        </p:spPr>
        <p:txBody>
          <a:bodyPr/>
          <a:lstStyle>
            <a:lvl1pPr marL="0" indent="0">
              <a:buFont typeface="Arial" panose="020B0604020202020204" pitchFamily="34" charset="0"/>
              <a:buNone/>
              <a:defRPr b="1">
                <a:latin typeface="+mj-lt"/>
              </a:defRPr>
            </a:lvl1pPr>
            <a:lvl2pPr marL="360000" indent="-180000">
              <a:buFont typeface="Arial" panose="020B0604020202020204" pitchFamily="34" charset="0"/>
              <a:buChar char="•"/>
              <a:defRPr/>
            </a:lvl2pPr>
            <a:lvl3pPr marL="720000" indent="-180000" defTabSz="1436688">
              <a:buFont typeface="Arial" panose="020B0604020202020204" pitchFamily="34" charset="0"/>
              <a:buChar char="•"/>
              <a:defRPr/>
            </a:lvl3pPr>
            <a:lvl4pPr marL="1080000" indent="-180000">
              <a:buFont typeface="Arial" panose="020B0604020202020204" pitchFamily="34" charset="0"/>
              <a:buChar char="•"/>
              <a:defRPr/>
            </a:lvl4pPr>
            <a:lvl5pPr marL="1440000" indent="-180000">
              <a:buFont typeface="Arial" panose="020B0604020202020204" pitchFamily="34" charset="0"/>
              <a:buChar cha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D3F5E16F-63A8-4E2D-B50B-0198FF906151}"/>
              </a:ext>
            </a:extLst>
          </p:cNvPr>
          <p:cNvSpPr>
            <a:spLocks noGrp="1"/>
          </p:cNvSpPr>
          <p:nvPr>
            <p:ph type="dt" sz="half" idx="10"/>
          </p:nvPr>
        </p:nvSpPr>
        <p:spPr/>
        <p:txBody>
          <a:bodyPr/>
          <a:lstStyle/>
          <a:p>
            <a:fld id="{CD081D45-56ED-4D66-8604-1A286B25815B}" type="datetime1">
              <a:rPr lang="nl-BE" smtClean="0"/>
              <a:t>26/05/2020</a:t>
            </a:fld>
            <a:endParaRPr lang="nl-BE"/>
          </a:p>
        </p:txBody>
      </p:sp>
      <p:sp>
        <p:nvSpPr>
          <p:cNvPr id="5" name="Tijdelijke aanduiding voor voettekst 4">
            <a:extLst>
              <a:ext uri="{FF2B5EF4-FFF2-40B4-BE49-F238E27FC236}">
                <a16:creationId xmlns:a16="http://schemas.microsoft.com/office/drawing/2014/main" id="{9B59B370-7A14-4E21-B0B9-73EDED373C94}"/>
              </a:ext>
            </a:extLst>
          </p:cNvPr>
          <p:cNvSpPr>
            <a:spLocks noGrp="1"/>
          </p:cNvSpPr>
          <p:nvPr>
            <p:ph type="ftr" sz="quarter" idx="11"/>
          </p:nvPr>
        </p:nvSpPr>
        <p:spPr/>
        <p:txBody>
          <a:bodyPr/>
          <a:lstStyle/>
          <a:p>
            <a:r>
              <a:rPr lang="en-US"/>
              <a:t>Complementaire stage  2020-2021</a:t>
            </a:r>
            <a:endParaRPr lang="nl-BE"/>
          </a:p>
        </p:txBody>
      </p:sp>
      <p:sp>
        <p:nvSpPr>
          <p:cNvPr id="6" name="Tijdelijke aanduiding voor dianummer 5">
            <a:extLst>
              <a:ext uri="{FF2B5EF4-FFF2-40B4-BE49-F238E27FC236}">
                <a16:creationId xmlns:a16="http://schemas.microsoft.com/office/drawing/2014/main" id="{07B10F6A-E5A8-4073-BA1D-CB285F2FF267}"/>
              </a:ext>
            </a:extLst>
          </p:cNvPr>
          <p:cNvSpPr>
            <a:spLocks noGrp="1"/>
          </p:cNvSpPr>
          <p:nvPr>
            <p:ph type="sldNum" sz="quarter" idx="12"/>
          </p:nvPr>
        </p:nvSpPr>
        <p:spPr/>
        <p:txBody>
          <a:bodyPr/>
          <a:lstStyle/>
          <a:p>
            <a:fld id="{4E4837A7-08D2-42AB-8B15-ED31AFC5B011}" type="slidenum">
              <a:rPr lang="nl-BE" smtClean="0"/>
              <a:t>‹nr.›</a:t>
            </a:fld>
            <a:endParaRPr lang="nl-BE"/>
          </a:p>
        </p:txBody>
      </p:sp>
      <p:sp>
        <p:nvSpPr>
          <p:cNvPr id="8" name="Tijdelijke aanduiding voor tekst 7">
            <a:extLst>
              <a:ext uri="{FF2B5EF4-FFF2-40B4-BE49-F238E27FC236}">
                <a16:creationId xmlns:a16="http://schemas.microsoft.com/office/drawing/2014/main" id="{F5D35B29-3398-4F71-8FCE-22D95BF30072}"/>
              </a:ext>
            </a:extLst>
          </p:cNvPr>
          <p:cNvSpPr>
            <a:spLocks noGrp="1"/>
          </p:cNvSpPr>
          <p:nvPr>
            <p:ph type="body" sz="quarter" idx="13" hasCustomPrompt="1"/>
          </p:nvPr>
        </p:nvSpPr>
        <p:spPr>
          <a:xfrm>
            <a:off x="410178" y="228154"/>
            <a:ext cx="3714750" cy="365125"/>
          </a:xfrm>
        </p:spPr>
        <p:txBody>
          <a:bodyPr anchor="b" anchorCtr="0"/>
          <a:lstStyle>
            <a:lvl1pPr marL="0" indent="0">
              <a:buNone/>
              <a:defRPr sz="1400" b="1">
                <a:latin typeface="+mj-lt"/>
              </a:defRPr>
            </a:lvl1pPr>
            <a:lvl2pPr marL="358163" indent="0">
              <a:buNone/>
              <a:defRPr/>
            </a:lvl2pPr>
            <a:lvl3pPr marL="720000" indent="0">
              <a:buNone/>
              <a:defRPr/>
            </a:lvl3pPr>
            <a:lvl4pPr marL="1080000" indent="0">
              <a:buNone/>
              <a:defRPr/>
            </a:lvl4pPr>
            <a:lvl5pPr marL="1440000" indent="0">
              <a:buNone/>
              <a:defRPr/>
            </a:lvl5pPr>
          </a:lstStyle>
          <a:p>
            <a:pPr lvl="0"/>
            <a:r>
              <a:rPr lang="nl-NL"/>
              <a:t>HOOFDSTUKTITEL</a:t>
            </a:r>
            <a:endParaRPr lang="nl-BE"/>
          </a:p>
        </p:txBody>
      </p:sp>
    </p:spTree>
    <p:extLst>
      <p:ext uri="{BB962C8B-B14F-4D97-AF65-F5344CB8AC3E}">
        <p14:creationId xmlns:p14="http://schemas.microsoft.com/office/powerpoint/2010/main" val="39809008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E5158C-C5F8-4FA4-8D48-8495226D3BD9}"/>
              </a:ext>
            </a:extLst>
          </p:cNvPr>
          <p:cNvSpPr>
            <a:spLocks noGrp="1"/>
          </p:cNvSpPr>
          <p:nvPr>
            <p:ph type="title" hasCustomPrompt="1"/>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AACB0CE7-11E3-4438-919C-EA7601B23C76}"/>
              </a:ext>
            </a:extLst>
          </p:cNvPr>
          <p:cNvSpPr>
            <a:spLocks noGrp="1"/>
          </p:cNvSpPr>
          <p:nvPr>
            <p:ph sz="half" idx="1"/>
          </p:nvPr>
        </p:nvSpPr>
        <p:spPr>
          <a:xfrm>
            <a:off x="1620000" y="2736000"/>
            <a:ext cx="4392000" cy="288350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2C456A98-2404-4694-96D5-FDAB6BA76586}"/>
              </a:ext>
            </a:extLst>
          </p:cNvPr>
          <p:cNvSpPr>
            <a:spLocks noGrp="1"/>
          </p:cNvSpPr>
          <p:nvPr>
            <p:ph sz="half" idx="2"/>
          </p:nvPr>
        </p:nvSpPr>
        <p:spPr>
          <a:xfrm>
            <a:off x="6192000" y="2736000"/>
            <a:ext cx="4392000" cy="288350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509CE115-B374-4617-BCB4-65CE9967179F}"/>
              </a:ext>
            </a:extLst>
          </p:cNvPr>
          <p:cNvSpPr>
            <a:spLocks noGrp="1"/>
          </p:cNvSpPr>
          <p:nvPr>
            <p:ph type="dt" sz="half" idx="10"/>
          </p:nvPr>
        </p:nvSpPr>
        <p:spPr/>
        <p:txBody>
          <a:bodyPr/>
          <a:lstStyle/>
          <a:p>
            <a:fld id="{2B7D301C-8712-46D9-9B40-5BAC0D8B66BC}" type="datetime1">
              <a:rPr lang="nl-BE" smtClean="0"/>
              <a:t>26/05/2020</a:t>
            </a:fld>
            <a:endParaRPr lang="nl-BE"/>
          </a:p>
        </p:txBody>
      </p:sp>
      <p:sp>
        <p:nvSpPr>
          <p:cNvPr id="6" name="Tijdelijke aanduiding voor voettekst 5">
            <a:extLst>
              <a:ext uri="{FF2B5EF4-FFF2-40B4-BE49-F238E27FC236}">
                <a16:creationId xmlns:a16="http://schemas.microsoft.com/office/drawing/2014/main" id="{A30D3D96-5DFD-4E22-A20C-C1B8E4E8A2C5}"/>
              </a:ext>
            </a:extLst>
          </p:cNvPr>
          <p:cNvSpPr>
            <a:spLocks noGrp="1"/>
          </p:cNvSpPr>
          <p:nvPr>
            <p:ph type="ftr" sz="quarter" idx="11"/>
          </p:nvPr>
        </p:nvSpPr>
        <p:spPr/>
        <p:txBody>
          <a:bodyPr/>
          <a:lstStyle/>
          <a:p>
            <a:r>
              <a:rPr lang="en-US"/>
              <a:t>Complementaire stage  2020-2021</a:t>
            </a:r>
            <a:endParaRPr lang="nl-BE"/>
          </a:p>
        </p:txBody>
      </p:sp>
      <p:sp>
        <p:nvSpPr>
          <p:cNvPr id="7" name="Tijdelijke aanduiding voor dianummer 6">
            <a:extLst>
              <a:ext uri="{FF2B5EF4-FFF2-40B4-BE49-F238E27FC236}">
                <a16:creationId xmlns:a16="http://schemas.microsoft.com/office/drawing/2014/main" id="{B8F20995-02CF-40E9-A9E3-07D0889FE6E4}"/>
              </a:ext>
            </a:extLst>
          </p:cNvPr>
          <p:cNvSpPr>
            <a:spLocks noGrp="1"/>
          </p:cNvSpPr>
          <p:nvPr>
            <p:ph type="sldNum" sz="quarter" idx="12"/>
          </p:nvPr>
        </p:nvSpPr>
        <p:spPr/>
        <p:txBody>
          <a:bodyPr/>
          <a:lstStyle/>
          <a:p>
            <a:fld id="{4E4837A7-08D2-42AB-8B15-ED31AFC5B011}" type="slidenum">
              <a:rPr lang="nl-BE" smtClean="0"/>
              <a:t>‹nr.›</a:t>
            </a:fld>
            <a:endParaRPr lang="nl-BE"/>
          </a:p>
        </p:txBody>
      </p:sp>
      <p:sp>
        <p:nvSpPr>
          <p:cNvPr id="8" name="Tijdelijke aanduiding voor tekst 7">
            <a:extLst>
              <a:ext uri="{FF2B5EF4-FFF2-40B4-BE49-F238E27FC236}">
                <a16:creationId xmlns:a16="http://schemas.microsoft.com/office/drawing/2014/main" id="{3D35A45E-59A3-4C31-A9F3-DD73EF3BB76C}"/>
              </a:ext>
            </a:extLst>
          </p:cNvPr>
          <p:cNvSpPr>
            <a:spLocks noGrp="1"/>
          </p:cNvSpPr>
          <p:nvPr>
            <p:ph type="body" sz="quarter" idx="13" hasCustomPrompt="1"/>
          </p:nvPr>
        </p:nvSpPr>
        <p:spPr>
          <a:xfrm>
            <a:off x="410178" y="228154"/>
            <a:ext cx="3714750" cy="365125"/>
          </a:xfrm>
        </p:spPr>
        <p:txBody>
          <a:bodyPr anchor="b" anchorCtr="0"/>
          <a:lstStyle>
            <a:lvl1pPr marL="0" indent="0">
              <a:buNone/>
              <a:defRPr sz="1400" b="1">
                <a:latin typeface="+mj-lt"/>
              </a:defRPr>
            </a:lvl1pPr>
            <a:lvl2pPr marL="358163" indent="0">
              <a:buNone/>
              <a:defRPr/>
            </a:lvl2pPr>
            <a:lvl3pPr marL="720000" indent="0">
              <a:buNone/>
              <a:defRPr/>
            </a:lvl3pPr>
            <a:lvl4pPr marL="1080000" indent="0">
              <a:buNone/>
              <a:defRPr/>
            </a:lvl4pPr>
            <a:lvl5pPr marL="1440000" indent="0">
              <a:buNone/>
              <a:defRPr/>
            </a:lvl5pPr>
          </a:lstStyle>
          <a:p>
            <a:pPr lvl="0"/>
            <a:r>
              <a:rPr lang="nl-NL"/>
              <a:t>HOOFDSTUKTITEL</a:t>
            </a:r>
            <a:endParaRPr lang="nl-BE"/>
          </a:p>
        </p:txBody>
      </p:sp>
    </p:spTree>
    <p:extLst>
      <p:ext uri="{BB962C8B-B14F-4D97-AF65-F5344CB8AC3E}">
        <p14:creationId xmlns:p14="http://schemas.microsoft.com/office/powerpoint/2010/main" val="86366520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Sectiekop">
    <p:bg>
      <p:bgPr>
        <a:solidFill>
          <a:schemeClr val="accent2"/>
        </a:solidFill>
        <a:effectLst/>
      </p:bgPr>
    </p:bg>
    <p:spTree>
      <p:nvGrpSpPr>
        <p:cNvPr id="1" name=""/>
        <p:cNvGrpSpPr/>
        <p:nvPr/>
      </p:nvGrpSpPr>
      <p:grpSpPr>
        <a:xfrm>
          <a:off x="0" y="0"/>
          <a:ext cx="0" cy="0"/>
          <a:chOff x="0" y="0"/>
          <a:chExt cx="0" cy="0"/>
        </a:xfrm>
      </p:grpSpPr>
      <p:sp>
        <p:nvSpPr>
          <p:cNvPr id="15" name="Rechthoek 14">
            <a:extLst>
              <a:ext uri="{FF2B5EF4-FFF2-40B4-BE49-F238E27FC236}">
                <a16:creationId xmlns:a16="http://schemas.microsoft.com/office/drawing/2014/main" id="{97EFFFE8-8662-44ED-9D46-72EA0C894BB5}"/>
              </a:ext>
            </a:extLst>
          </p:cNvPr>
          <p:cNvSpPr/>
          <p:nvPr/>
        </p:nvSpPr>
        <p:spPr>
          <a:xfrm>
            <a:off x="10164726" y="5684874"/>
            <a:ext cx="2027274" cy="11731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800"/>
          </a:p>
        </p:txBody>
      </p:sp>
      <p:pic>
        <p:nvPicPr>
          <p:cNvPr id="13" name="Afbeelding 12" descr="Afbeelding met bijl&#10;&#10;Automatisch gegenereerde beschrijving">
            <a:extLst>
              <a:ext uri="{FF2B5EF4-FFF2-40B4-BE49-F238E27FC236}">
                <a16:creationId xmlns:a16="http://schemas.microsoft.com/office/drawing/2014/main" id="{26190394-04D1-435B-872B-98D9438B959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49842"/>
            <a:ext cx="2485770" cy="4958316"/>
          </a:xfrm>
          <a:prstGeom prst="rect">
            <a:avLst/>
          </a:prstGeom>
        </p:spPr>
      </p:pic>
      <p:sp>
        <p:nvSpPr>
          <p:cNvPr id="2" name="Titel 1">
            <a:extLst>
              <a:ext uri="{FF2B5EF4-FFF2-40B4-BE49-F238E27FC236}">
                <a16:creationId xmlns:a16="http://schemas.microsoft.com/office/drawing/2014/main" id="{1AD43DC2-455F-4EDF-A084-FEE83CFC46F6}"/>
              </a:ext>
            </a:extLst>
          </p:cNvPr>
          <p:cNvSpPr>
            <a:spLocks noGrp="1"/>
          </p:cNvSpPr>
          <p:nvPr>
            <p:ph type="title" hasCustomPrompt="1"/>
          </p:nvPr>
        </p:nvSpPr>
        <p:spPr>
          <a:xfrm>
            <a:off x="2674829" y="2226013"/>
            <a:ext cx="7759257" cy="1429415"/>
          </a:xfrm>
        </p:spPr>
        <p:txBody>
          <a:bodyPr anchor="b"/>
          <a:lstStyle>
            <a:lvl1pPr>
              <a:defRPr sz="4400" spc="170" baseline="0">
                <a:solidFill>
                  <a:schemeClr val="bg1"/>
                </a:solidFill>
              </a:defRPr>
            </a:lvl1pPr>
          </a:lstStyle>
          <a:p>
            <a:r>
              <a:rPr lang="nl-NL"/>
              <a:t>HOOFDSTUKTITEL</a:t>
            </a:r>
            <a:endParaRPr lang="nl-BE"/>
          </a:p>
        </p:txBody>
      </p:sp>
      <p:sp>
        <p:nvSpPr>
          <p:cNvPr id="3" name="Tijdelijke aanduiding voor tekst 2">
            <a:extLst>
              <a:ext uri="{FF2B5EF4-FFF2-40B4-BE49-F238E27FC236}">
                <a16:creationId xmlns:a16="http://schemas.microsoft.com/office/drawing/2014/main" id="{8C704646-7228-4188-9EAC-6994DE76A288}"/>
              </a:ext>
            </a:extLst>
          </p:cNvPr>
          <p:cNvSpPr>
            <a:spLocks noGrp="1"/>
          </p:cNvSpPr>
          <p:nvPr>
            <p:ph type="body" idx="1" hasCustomPrompt="1"/>
          </p:nvPr>
        </p:nvSpPr>
        <p:spPr>
          <a:xfrm>
            <a:off x="2674829" y="3619988"/>
            <a:ext cx="7759257" cy="1500187"/>
          </a:xfr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ONDERTITEL</a:t>
            </a:r>
          </a:p>
        </p:txBody>
      </p:sp>
      <p:sp>
        <p:nvSpPr>
          <p:cNvPr id="4" name="Tijdelijke aanduiding voor datum 3">
            <a:extLst>
              <a:ext uri="{FF2B5EF4-FFF2-40B4-BE49-F238E27FC236}">
                <a16:creationId xmlns:a16="http://schemas.microsoft.com/office/drawing/2014/main" id="{E6946962-0A67-44EB-A18D-73C07F936D85}"/>
              </a:ext>
            </a:extLst>
          </p:cNvPr>
          <p:cNvSpPr>
            <a:spLocks noGrp="1"/>
          </p:cNvSpPr>
          <p:nvPr>
            <p:ph type="dt" sz="half" idx="10"/>
          </p:nvPr>
        </p:nvSpPr>
        <p:spPr/>
        <p:txBody>
          <a:bodyPr/>
          <a:lstStyle>
            <a:lvl1pPr>
              <a:defRPr>
                <a:solidFill>
                  <a:schemeClr val="bg1"/>
                </a:solidFill>
              </a:defRPr>
            </a:lvl1pPr>
          </a:lstStyle>
          <a:p>
            <a:fld id="{E49B5173-8760-450A-ACE5-DE857318E6E7}" type="datetime1">
              <a:rPr lang="nl-BE" smtClean="0"/>
              <a:t>26/05/2020</a:t>
            </a:fld>
            <a:endParaRPr lang="nl-BE"/>
          </a:p>
        </p:txBody>
      </p:sp>
      <p:sp>
        <p:nvSpPr>
          <p:cNvPr id="5" name="Tijdelijke aanduiding voor voettekst 4">
            <a:extLst>
              <a:ext uri="{FF2B5EF4-FFF2-40B4-BE49-F238E27FC236}">
                <a16:creationId xmlns:a16="http://schemas.microsoft.com/office/drawing/2014/main" id="{D316FD36-254F-49C1-A06F-1DBD00D98E47}"/>
              </a:ext>
            </a:extLst>
          </p:cNvPr>
          <p:cNvSpPr>
            <a:spLocks noGrp="1"/>
          </p:cNvSpPr>
          <p:nvPr>
            <p:ph type="ftr" sz="quarter" idx="11"/>
          </p:nvPr>
        </p:nvSpPr>
        <p:spPr/>
        <p:txBody>
          <a:bodyPr/>
          <a:lstStyle>
            <a:lvl1pPr>
              <a:defRPr>
                <a:solidFill>
                  <a:schemeClr val="bg1"/>
                </a:solidFill>
              </a:defRPr>
            </a:lvl1pPr>
          </a:lstStyle>
          <a:p>
            <a:r>
              <a:rPr lang="en-US"/>
              <a:t>Complementaire stage  2020-2021</a:t>
            </a:r>
            <a:endParaRPr lang="nl-BE"/>
          </a:p>
        </p:txBody>
      </p:sp>
      <p:sp>
        <p:nvSpPr>
          <p:cNvPr id="6" name="Tijdelijke aanduiding voor dianummer 5">
            <a:extLst>
              <a:ext uri="{FF2B5EF4-FFF2-40B4-BE49-F238E27FC236}">
                <a16:creationId xmlns:a16="http://schemas.microsoft.com/office/drawing/2014/main" id="{07849368-50CE-404F-865E-EF0DB7781619}"/>
              </a:ext>
            </a:extLst>
          </p:cNvPr>
          <p:cNvSpPr>
            <a:spLocks noGrp="1"/>
          </p:cNvSpPr>
          <p:nvPr>
            <p:ph type="sldNum" sz="quarter" idx="12"/>
          </p:nvPr>
        </p:nvSpPr>
        <p:spPr/>
        <p:txBody>
          <a:bodyPr/>
          <a:lstStyle>
            <a:lvl1pPr>
              <a:defRPr>
                <a:solidFill>
                  <a:schemeClr val="bg1"/>
                </a:solidFill>
              </a:defRPr>
            </a:lvl1pPr>
          </a:lstStyle>
          <a:p>
            <a:fld id="{4E4837A7-08D2-42AB-8B15-ED31AFC5B011}" type="slidenum">
              <a:rPr lang="nl-BE" smtClean="0"/>
              <a:t>‹nr.›</a:t>
            </a:fld>
            <a:endParaRPr lang="nl-BE"/>
          </a:p>
        </p:txBody>
      </p:sp>
      <p:sp>
        <p:nvSpPr>
          <p:cNvPr id="8" name="Gelijkbenige driehoek 7">
            <a:extLst>
              <a:ext uri="{FF2B5EF4-FFF2-40B4-BE49-F238E27FC236}">
                <a16:creationId xmlns:a16="http://schemas.microsoft.com/office/drawing/2014/main" id="{939230B4-815F-440B-888A-070C90C48BA5}"/>
              </a:ext>
            </a:extLst>
          </p:cNvPr>
          <p:cNvSpPr/>
          <p:nvPr/>
        </p:nvSpPr>
        <p:spPr>
          <a:xfrm rot="5400000">
            <a:off x="388523" y="6324985"/>
            <a:ext cx="116206" cy="5353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800"/>
          </a:p>
        </p:txBody>
      </p:sp>
      <p:sp>
        <p:nvSpPr>
          <p:cNvPr id="10" name="Tijdelijke aanduiding voor tekst 9">
            <a:extLst>
              <a:ext uri="{FF2B5EF4-FFF2-40B4-BE49-F238E27FC236}">
                <a16:creationId xmlns:a16="http://schemas.microsoft.com/office/drawing/2014/main" id="{9A854FE4-B9A5-46C1-BF2D-13E51D44B0D8}"/>
              </a:ext>
            </a:extLst>
          </p:cNvPr>
          <p:cNvSpPr>
            <a:spLocks noGrp="1"/>
          </p:cNvSpPr>
          <p:nvPr>
            <p:ph type="body" sz="quarter" idx="13" hasCustomPrompt="1"/>
          </p:nvPr>
        </p:nvSpPr>
        <p:spPr>
          <a:xfrm>
            <a:off x="534293" y="1353110"/>
            <a:ext cx="1660525" cy="2808287"/>
          </a:xfrm>
        </p:spPr>
        <p:txBody>
          <a:bodyPr anchor="b"/>
          <a:lstStyle>
            <a:lvl1pPr marL="0" indent="0" algn="r">
              <a:buNone/>
              <a:defRPr sz="9000" b="1">
                <a:solidFill>
                  <a:schemeClr val="accent2"/>
                </a:solidFill>
                <a:latin typeface="+mj-lt"/>
              </a:defRPr>
            </a:lvl1pPr>
            <a:lvl2pPr marL="358163" indent="0">
              <a:buNone/>
              <a:defRPr/>
            </a:lvl2pPr>
            <a:lvl3pPr marL="720000" indent="0">
              <a:buNone/>
              <a:defRPr/>
            </a:lvl3pPr>
            <a:lvl4pPr marL="1080000" indent="0">
              <a:buNone/>
              <a:defRPr/>
            </a:lvl4pPr>
            <a:lvl5pPr marL="1440000" indent="0">
              <a:buNone/>
              <a:defRPr/>
            </a:lvl5pPr>
          </a:lstStyle>
          <a:p>
            <a:pPr lvl="0"/>
            <a:r>
              <a:rPr lang="nl-NL"/>
              <a:t>1.</a:t>
            </a:r>
            <a:endParaRPr lang="nl-BE"/>
          </a:p>
        </p:txBody>
      </p:sp>
      <p:pic>
        <p:nvPicPr>
          <p:cNvPr id="14" name="Afbeelding 13">
            <a:extLst>
              <a:ext uri="{FF2B5EF4-FFF2-40B4-BE49-F238E27FC236}">
                <a16:creationId xmlns:a16="http://schemas.microsoft.com/office/drawing/2014/main" id="{92DBF72E-0CB1-45B4-9813-C3B6894F6DD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625073" y="6073679"/>
            <a:ext cx="1153603" cy="370306"/>
          </a:xfrm>
          <a:prstGeom prst="rect">
            <a:avLst/>
          </a:prstGeom>
        </p:spPr>
      </p:pic>
    </p:spTree>
    <p:extLst>
      <p:ext uri="{BB962C8B-B14F-4D97-AF65-F5344CB8AC3E}">
        <p14:creationId xmlns:p14="http://schemas.microsoft.com/office/powerpoint/2010/main" val="381668873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itel en object en bee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5E24D8-33DE-4105-A689-8E25FCA7C3A7}"/>
              </a:ext>
            </a:extLst>
          </p:cNvPr>
          <p:cNvSpPr>
            <a:spLocks noGrp="1"/>
          </p:cNvSpPr>
          <p:nvPr>
            <p:ph type="title" hasCustomPrompt="1"/>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120D7A79-D2CD-4715-91F0-318D4B76503A}"/>
              </a:ext>
            </a:extLst>
          </p:cNvPr>
          <p:cNvSpPr>
            <a:spLocks noGrp="1"/>
          </p:cNvSpPr>
          <p:nvPr>
            <p:ph idx="1"/>
          </p:nvPr>
        </p:nvSpPr>
        <p:spPr>
          <a:xfrm>
            <a:off x="1620000" y="1908000"/>
            <a:ext cx="4114800" cy="3090532"/>
          </a:xfrm>
        </p:spPr>
        <p:txBody>
          <a:bodyPr/>
          <a:lstStyle>
            <a:lvl1pPr marL="0" indent="0">
              <a:lnSpc>
                <a:spcPct val="100000"/>
              </a:lnSpc>
              <a:buFont typeface="Arial" panose="020B0604020202020204" pitchFamily="34" charset="0"/>
              <a:buNone/>
              <a:defRPr b="1">
                <a:latin typeface="+mj-lt"/>
              </a:defRPr>
            </a:lvl1pPr>
            <a:lvl2pPr marL="360000" indent="-180000">
              <a:lnSpc>
                <a:spcPct val="100000"/>
              </a:lnSpc>
              <a:buFont typeface="Arial" panose="020B0604020202020204" pitchFamily="34" charset="0"/>
              <a:buChar char="•"/>
              <a:defRPr/>
            </a:lvl2pPr>
            <a:lvl3pPr marL="720000" indent="-180000" defTabSz="1436688">
              <a:lnSpc>
                <a:spcPct val="100000"/>
              </a:lnSpc>
              <a:buFont typeface="Arial" panose="020B0604020202020204" pitchFamily="34" charset="0"/>
              <a:buChar char="•"/>
              <a:defRPr/>
            </a:lvl3pPr>
            <a:lvl4pPr marL="1080000" indent="-180000">
              <a:lnSpc>
                <a:spcPct val="100000"/>
              </a:lnSpc>
              <a:buFont typeface="Arial" panose="020B0604020202020204" pitchFamily="34" charset="0"/>
              <a:buChar char="•"/>
              <a:defRPr/>
            </a:lvl4pPr>
            <a:lvl5pPr marL="1440000" indent="-180000">
              <a:lnSpc>
                <a:spcPct val="100000"/>
              </a:lnSpc>
              <a:buFont typeface="Arial" panose="020B0604020202020204" pitchFamily="34" charset="0"/>
              <a:buChar cha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D3F5E16F-63A8-4E2D-B50B-0198FF906151}"/>
              </a:ext>
            </a:extLst>
          </p:cNvPr>
          <p:cNvSpPr>
            <a:spLocks noGrp="1"/>
          </p:cNvSpPr>
          <p:nvPr>
            <p:ph type="dt" sz="half" idx="10"/>
          </p:nvPr>
        </p:nvSpPr>
        <p:spPr/>
        <p:txBody>
          <a:bodyPr/>
          <a:lstStyle/>
          <a:p>
            <a:fld id="{1AFF1153-48F6-4FCC-99C1-63FA3ECE5D00}" type="datetime1">
              <a:rPr lang="nl-BE" smtClean="0"/>
              <a:t>26/05/2020</a:t>
            </a:fld>
            <a:endParaRPr lang="nl-BE"/>
          </a:p>
        </p:txBody>
      </p:sp>
      <p:sp>
        <p:nvSpPr>
          <p:cNvPr id="5" name="Tijdelijke aanduiding voor voettekst 4">
            <a:extLst>
              <a:ext uri="{FF2B5EF4-FFF2-40B4-BE49-F238E27FC236}">
                <a16:creationId xmlns:a16="http://schemas.microsoft.com/office/drawing/2014/main" id="{9B59B370-7A14-4E21-B0B9-73EDED373C94}"/>
              </a:ext>
            </a:extLst>
          </p:cNvPr>
          <p:cNvSpPr>
            <a:spLocks noGrp="1"/>
          </p:cNvSpPr>
          <p:nvPr>
            <p:ph type="ftr" sz="quarter" idx="11"/>
          </p:nvPr>
        </p:nvSpPr>
        <p:spPr/>
        <p:txBody>
          <a:bodyPr/>
          <a:lstStyle/>
          <a:p>
            <a:r>
              <a:rPr lang="en-US"/>
              <a:t>Complementaire stage  2020-2021</a:t>
            </a:r>
            <a:endParaRPr lang="nl-BE"/>
          </a:p>
        </p:txBody>
      </p:sp>
      <p:sp>
        <p:nvSpPr>
          <p:cNvPr id="6" name="Tijdelijke aanduiding voor dianummer 5">
            <a:extLst>
              <a:ext uri="{FF2B5EF4-FFF2-40B4-BE49-F238E27FC236}">
                <a16:creationId xmlns:a16="http://schemas.microsoft.com/office/drawing/2014/main" id="{07B10F6A-E5A8-4073-BA1D-CB285F2FF267}"/>
              </a:ext>
            </a:extLst>
          </p:cNvPr>
          <p:cNvSpPr>
            <a:spLocks noGrp="1"/>
          </p:cNvSpPr>
          <p:nvPr>
            <p:ph type="sldNum" sz="quarter" idx="12"/>
          </p:nvPr>
        </p:nvSpPr>
        <p:spPr/>
        <p:txBody>
          <a:bodyPr/>
          <a:lstStyle/>
          <a:p>
            <a:fld id="{4E4837A7-08D2-42AB-8B15-ED31AFC5B011}" type="slidenum">
              <a:rPr lang="nl-BE" smtClean="0"/>
              <a:t>‹nr.›</a:t>
            </a:fld>
            <a:endParaRPr lang="nl-BE"/>
          </a:p>
        </p:txBody>
      </p:sp>
      <p:sp>
        <p:nvSpPr>
          <p:cNvPr id="8" name="Tijdelijke aanduiding voor tekst 7">
            <a:extLst>
              <a:ext uri="{FF2B5EF4-FFF2-40B4-BE49-F238E27FC236}">
                <a16:creationId xmlns:a16="http://schemas.microsoft.com/office/drawing/2014/main" id="{F5D35B29-3398-4F71-8FCE-22D95BF30072}"/>
              </a:ext>
            </a:extLst>
          </p:cNvPr>
          <p:cNvSpPr>
            <a:spLocks noGrp="1"/>
          </p:cNvSpPr>
          <p:nvPr>
            <p:ph type="body" sz="quarter" idx="13" hasCustomPrompt="1"/>
          </p:nvPr>
        </p:nvSpPr>
        <p:spPr>
          <a:xfrm>
            <a:off x="410178" y="228154"/>
            <a:ext cx="3714750" cy="365125"/>
          </a:xfrm>
        </p:spPr>
        <p:txBody>
          <a:bodyPr anchor="b" anchorCtr="0"/>
          <a:lstStyle>
            <a:lvl1pPr marL="0" indent="0">
              <a:buNone/>
              <a:defRPr sz="1400" b="1">
                <a:latin typeface="+mj-lt"/>
              </a:defRPr>
            </a:lvl1pPr>
            <a:lvl2pPr marL="358163" indent="0">
              <a:buNone/>
              <a:defRPr/>
            </a:lvl2pPr>
            <a:lvl3pPr marL="720000" indent="0">
              <a:buNone/>
              <a:defRPr/>
            </a:lvl3pPr>
            <a:lvl4pPr marL="1080000" indent="0">
              <a:buNone/>
              <a:defRPr/>
            </a:lvl4pPr>
            <a:lvl5pPr marL="1440000" indent="0">
              <a:buNone/>
              <a:defRPr/>
            </a:lvl5pPr>
          </a:lstStyle>
          <a:p>
            <a:pPr lvl="0"/>
            <a:r>
              <a:rPr lang="nl-NL"/>
              <a:t>HOOFDSTUKTITEL</a:t>
            </a:r>
            <a:endParaRPr lang="nl-BE"/>
          </a:p>
        </p:txBody>
      </p:sp>
      <p:sp>
        <p:nvSpPr>
          <p:cNvPr id="9" name="Tijdelijke aanduiding voor afbeelding 8">
            <a:extLst>
              <a:ext uri="{FF2B5EF4-FFF2-40B4-BE49-F238E27FC236}">
                <a16:creationId xmlns:a16="http://schemas.microsoft.com/office/drawing/2014/main" id="{CD9E304B-9EEF-4540-A2A5-7D039634D746}"/>
              </a:ext>
            </a:extLst>
          </p:cNvPr>
          <p:cNvSpPr>
            <a:spLocks noGrp="1"/>
          </p:cNvSpPr>
          <p:nvPr>
            <p:ph type="pic" sz="quarter" idx="14"/>
          </p:nvPr>
        </p:nvSpPr>
        <p:spPr>
          <a:xfrm>
            <a:off x="6792000" y="0"/>
            <a:ext cx="5400000" cy="6858000"/>
          </a:xfrm>
        </p:spPr>
        <p:txBody>
          <a:bodyPr anchor="ctr"/>
          <a:lstStyle>
            <a:lvl1pPr marL="0" indent="0" algn="ctr">
              <a:buNone/>
              <a:defRPr baseline="-25000"/>
            </a:lvl1pPr>
          </a:lstStyle>
          <a:p>
            <a:r>
              <a:rPr lang="nl-NL"/>
              <a:t>Klik op het pictogram als u een afbeelding wilt toevoegen</a:t>
            </a:r>
            <a:endParaRPr lang="nl-BE"/>
          </a:p>
        </p:txBody>
      </p:sp>
    </p:spTree>
    <p:extLst>
      <p:ext uri="{BB962C8B-B14F-4D97-AF65-F5344CB8AC3E}">
        <p14:creationId xmlns:p14="http://schemas.microsoft.com/office/powerpoint/2010/main" val="317417216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itel en beeld">
    <p:bg>
      <p:bgPr>
        <a:solidFill>
          <a:schemeClr val="bg1"/>
        </a:solidFill>
        <a:effectLst/>
      </p:bgPr>
    </p:bg>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E5744A9E-4C9D-4407-95E8-93A822A070AB}"/>
              </a:ext>
            </a:extLst>
          </p:cNvPr>
          <p:cNvSpPr/>
          <p:nvPr/>
        </p:nvSpPr>
        <p:spPr>
          <a:xfrm>
            <a:off x="0" y="1"/>
            <a:ext cx="4068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 name="Titel 1">
            <a:extLst>
              <a:ext uri="{FF2B5EF4-FFF2-40B4-BE49-F238E27FC236}">
                <a16:creationId xmlns:a16="http://schemas.microsoft.com/office/drawing/2014/main" id="{835E24D8-33DE-4105-A689-8E25FCA7C3A7}"/>
              </a:ext>
            </a:extLst>
          </p:cNvPr>
          <p:cNvSpPr>
            <a:spLocks noGrp="1"/>
          </p:cNvSpPr>
          <p:nvPr>
            <p:ph type="title" hasCustomPrompt="1"/>
          </p:nvPr>
        </p:nvSpPr>
        <p:spPr>
          <a:xfrm>
            <a:off x="395999" y="594002"/>
            <a:ext cx="3099759" cy="1518019"/>
          </a:xfrm>
        </p:spPr>
        <p:txBody>
          <a:bodyPr/>
          <a:lstStyle>
            <a:lvl1pPr>
              <a:defRPr>
                <a:solidFill>
                  <a:schemeClr val="bg1"/>
                </a:solidFill>
              </a:defRPr>
            </a:lvl1pPr>
          </a:lstStyle>
          <a:p>
            <a:r>
              <a:rPr lang="nl-NL"/>
              <a:t>KLIK OM STIJL TE BEWERKEN</a:t>
            </a:r>
            <a:endParaRPr lang="nl-BE"/>
          </a:p>
        </p:txBody>
      </p:sp>
      <p:sp>
        <p:nvSpPr>
          <p:cNvPr id="5" name="Tijdelijke aanduiding voor voettekst 4">
            <a:extLst>
              <a:ext uri="{FF2B5EF4-FFF2-40B4-BE49-F238E27FC236}">
                <a16:creationId xmlns:a16="http://schemas.microsoft.com/office/drawing/2014/main" id="{9B59B370-7A14-4E21-B0B9-73EDED373C94}"/>
              </a:ext>
            </a:extLst>
          </p:cNvPr>
          <p:cNvSpPr>
            <a:spLocks noGrp="1"/>
          </p:cNvSpPr>
          <p:nvPr>
            <p:ph type="ftr" sz="quarter" idx="11"/>
          </p:nvPr>
        </p:nvSpPr>
        <p:spPr/>
        <p:txBody>
          <a:bodyPr/>
          <a:lstStyle>
            <a:lvl1pPr>
              <a:defRPr>
                <a:solidFill>
                  <a:schemeClr val="bg1"/>
                </a:solidFill>
              </a:defRPr>
            </a:lvl1pPr>
          </a:lstStyle>
          <a:p>
            <a:r>
              <a:rPr lang="en-US"/>
              <a:t>Complementaire stage  2020-2021</a:t>
            </a:r>
            <a:endParaRPr lang="nl-BE"/>
          </a:p>
        </p:txBody>
      </p:sp>
      <p:sp>
        <p:nvSpPr>
          <p:cNvPr id="6" name="Tijdelijke aanduiding voor dianummer 5">
            <a:extLst>
              <a:ext uri="{FF2B5EF4-FFF2-40B4-BE49-F238E27FC236}">
                <a16:creationId xmlns:a16="http://schemas.microsoft.com/office/drawing/2014/main" id="{07B10F6A-E5A8-4073-BA1D-CB285F2FF267}"/>
              </a:ext>
            </a:extLst>
          </p:cNvPr>
          <p:cNvSpPr>
            <a:spLocks noGrp="1"/>
          </p:cNvSpPr>
          <p:nvPr>
            <p:ph type="sldNum" sz="quarter" idx="12"/>
          </p:nvPr>
        </p:nvSpPr>
        <p:spPr/>
        <p:txBody>
          <a:bodyPr/>
          <a:lstStyle>
            <a:lvl1pPr>
              <a:defRPr>
                <a:solidFill>
                  <a:schemeClr val="bg1"/>
                </a:solidFill>
              </a:defRPr>
            </a:lvl1pPr>
          </a:lstStyle>
          <a:p>
            <a:fld id="{4E4837A7-08D2-42AB-8B15-ED31AFC5B011}" type="slidenum">
              <a:rPr lang="nl-BE" smtClean="0"/>
              <a:t>‹nr.›</a:t>
            </a:fld>
            <a:endParaRPr lang="nl-BE"/>
          </a:p>
        </p:txBody>
      </p:sp>
      <p:sp>
        <p:nvSpPr>
          <p:cNvPr id="8" name="Tijdelijke aanduiding voor tekst 7">
            <a:extLst>
              <a:ext uri="{FF2B5EF4-FFF2-40B4-BE49-F238E27FC236}">
                <a16:creationId xmlns:a16="http://schemas.microsoft.com/office/drawing/2014/main" id="{F5D35B29-3398-4F71-8FCE-22D95BF30072}"/>
              </a:ext>
            </a:extLst>
          </p:cNvPr>
          <p:cNvSpPr>
            <a:spLocks noGrp="1"/>
          </p:cNvSpPr>
          <p:nvPr>
            <p:ph type="body" sz="quarter" idx="13" hasCustomPrompt="1"/>
          </p:nvPr>
        </p:nvSpPr>
        <p:spPr>
          <a:xfrm>
            <a:off x="410178" y="228154"/>
            <a:ext cx="3099759" cy="365125"/>
          </a:xfrm>
        </p:spPr>
        <p:txBody>
          <a:bodyPr anchor="b" anchorCtr="0"/>
          <a:lstStyle>
            <a:lvl1pPr marL="0" indent="0">
              <a:buNone/>
              <a:defRPr sz="1400" b="1">
                <a:solidFill>
                  <a:schemeClr val="bg1"/>
                </a:solidFill>
                <a:latin typeface="+mj-lt"/>
              </a:defRPr>
            </a:lvl1pPr>
            <a:lvl2pPr marL="358163" indent="0">
              <a:buNone/>
              <a:defRPr/>
            </a:lvl2pPr>
            <a:lvl3pPr marL="720000" indent="0">
              <a:buNone/>
              <a:defRPr/>
            </a:lvl3pPr>
            <a:lvl4pPr marL="1080000" indent="0">
              <a:buNone/>
              <a:defRPr/>
            </a:lvl4pPr>
            <a:lvl5pPr marL="1440000" indent="0">
              <a:buNone/>
              <a:defRPr/>
            </a:lvl5pPr>
          </a:lstStyle>
          <a:p>
            <a:pPr lvl="0"/>
            <a:r>
              <a:rPr lang="nl-NL"/>
              <a:t>HOOFDSTUKTITEL</a:t>
            </a:r>
            <a:endParaRPr lang="nl-BE"/>
          </a:p>
        </p:txBody>
      </p:sp>
      <p:sp>
        <p:nvSpPr>
          <p:cNvPr id="9" name="Tijdelijke aanduiding voor afbeelding 8">
            <a:extLst>
              <a:ext uri="{FF2B5EF4-FFF2-40B4-BE49-F238E27FC236}">
                <a16:creationId xmlns:a16="http://schemas.microsoft.com/office/drawing/2014/main" id="{CD9E304B-9EEF-4540-A2A5-7D039634D746}"/>
              </a:ext>
            </a:extLst>
          </p:cNvPr>
          <p:cNvSpPr>
            <a:spLocks noGrp="1"/>
          </p:cNvSpPr>
          <p:nvPr>
            <p:ph type="pic" sz="quarter" idx="14"/>
          </p:nvPr>
        </p:nvSpPr>
        <p:spPr>
          <a:xfrm>
            <a:off x="4068000" y="0"/>
            <a:ext cx="6858000" cy="6858000"/>
          </a:xfrm>
        </p:spPr>
        <p:txBody>
          <a:bodyPr anchor="ctr"/>
          <a:lstStyle>
            <a:lvl1pPr marL="0" indent="0" algn="ctr">
              <a:buNone/>
              <a:defRPr baseline="-25000"/>
            </a:lvl1pPr>
          </a:lstStyle>
          <a:p>
            <a:r>
              <a:rPr lang="nl-NL"/>
              <a:t>Klik op het pictogram als u een afbeelding wilt toevoegen</a:t>
            </a:r>
            <a:endParaRPr lang="nl-BE"/>
          </a:p>
        </p:txBody>
      </p:sp>
      <p:sp>
        <p:nvSpPr>
          <p:cNvPr id="10" name="Gelijkbenige driehoek 9">
            <a:extLst>
              <a:ext uri="{FF2B5EF4-FFF2-40B4-BE49-F238E27FC236}">
                <a16:creationId xmlns:a16="http://schemas.microsoft.com/office/drawing/2014/main" id="{83AC5738-621C-4857-A498-30728DB03399}"/>
              </a:ext>
            </a:extLst>
          </p:cNvPr>
          <p:cNvSpPr/>
          <p:nvPr/>
        </p:nvSpPr>
        <p:spPr>
          <a:xfrm rot="5400000">
            <a:off x="388523" y="6324985"/>
            <a:ext cx="116206" cy="5353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800"/>
          </a:p>
        </p:txBody>
      </p:sp>
    </p:spTree>
    <p:extLst>
      <p:ext uri="{BB962C8B-B14F-4D97-AF65-F5344CB8AC3E}">
        <p14:creationId xmlns:p14="http://schemas.microsoft.com/office/powerpoint/2010/main" val="39312284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itel en quote">
    <p:bg>
      <p:bgPr>
        <a:solidFill>
          <a:schemeClr val="accent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5E24D8-33DE-4105-A689-8E25FCA7C3A7}"/>
              </a:ext>
            </a:extLst>
          </p:cNvPr>
          <p:cNvSpPr>
            <a:spLocks noGrp="1"/>
          </p:cNvSpPr>
          <p:nvPr>
            <p:ph type="title" hasCustomPrompt="1"/>
          </p:nvPr>
        </p:nvSpPr>
        <p:spPr/>
        <p:txBody>
          <a:bodyPr/>
          <a:lstStyle>
            <a:lvl1pPr>
              <a:defRPr>
                <a:solidFill>
                  <a:schemeClr val="bg1"/>
                </a:solidFill>
              </a:defRPr>
            </a:lvl1pPr>
          </a:lstStyle>
          <a:p>
            <a:r>
              <a:rPr lang="nl-NL"/>
              <a:t>KLIK OM STIJL TE BEWERKEN</a:t>
            </a:r>
            <a:endParaRPr lang="nl-BE"/>
          </a:p>
        </p:txBody>
      </p:sp>
      <p:sp>
        <p:nvSpPr>
          <p:cNvPr id="4" name="Tijdelijke aanduiding voor datum 3">
            <a:extLst>
              <a:ext uri="{FF2B5EF4-FFF2-40B4-BE49-F238E27FC236}">
                <a16:creationId xmlns:a16="http://schemas.microsoft.com/office/drawing/2014/main" id="{D3F5E16F-63A8-4E2D-B50B-0198FF906151}"/>
              </a:ext>
            </a:extLst>
          </p:cNvPr>
          <p:cNvSpPr>
            <a:spLocks noGrp="1"/>
          </p:cNvSpPr>
          <p:nvPr>
            <p:ph type="dt" sz="half" idx="10"/>
          </p:nvPr>
        </p:nvSpPr>
        <p:spPr/>
        <p:txBody>
          <a:bodyPr/>
          <a:lstStyle>
            <a:lvl1pPr>
              <a:defRPr>
                <a:solidFill>
                  <a:schemeClr val="bg1"/>
                </a:solidFill>
              </a:defRPr>
            </a:lvl1pPr>
          </a:lstStyle>
          <a:p>
            <a:fld id="{56D4146C-BA25-4D86-A69C-5360BEB60524}" type="datetime1">
              <a:rPr lang="nl-BE" smtClean="0"/>
              <a:t>26/05/2020</a:t>
            </a:fld>
            <a:endParaRPr lang="nl-BE"/>
          </a:p>
        </p:txBody>
      </p:sp>
      <p:sp>
        <p:nvSpPr>
          <p:cNvPr id="5" name="Tijdelijke aanduiding voor voettekst 4">
            <a:extLst>
              <a:ext uri="{FF2B5EF4-FFF2-40B4-BE49-F238E27FC236}">
                <a16:creationId xmlns:a16="http://schemas.microsoft.com/office/drawing/2014/main" id="{9B59B370-7A14-4E21-B0B9-73EDED373C94}"/>
              </a:ext>
            </a:extLst>
          </p:cNvPr>
          <p:cNvSpPr>
            <a:spLocks noGrp="1"/>
          </p:cNvSpPr>
          <p:nvPr>
            <p:ph type="ftr" sz="quarter" idx="11"/>
          </p:nvPr>
        </p:nvSpPr>
        <p:spPr/>
        <p:txBody>
          <a:bodyPr/>
          <a:lstStyle>
            <a:lvl1pPr>
              <a:defRPr>
                <a:solidFill>
                  <a:schemeClr val="bg1"/>
                </a:solidFill>
              </a:defRPr>
            </a:lvl1pPr>
          </a:lstStyle>
          <a:p>
            <a:r>
              <a:rPr lang="en-US"/>
              <a:t>Complementaire stage  2020-2021</a:t>
            </a:r>
            <a:endParaRPr lang="nl-BE"/>
          </a:p>
        </p:txBody>
      </p:sp>
      <p:sp>
        <p:nvSpPr>
          <p:cNvPr id="6" name="Tijdelijke aanduiding voor dianummer 5">
            <a:extLst>
              <a:ext uri="{FF2B5EF4-FFF2-40B4-BE49-F238E27FC236}">
                <a16:creationId xmlns:a16="http://schemas.microsoft.com/office/drawing/2014/main" id="{07B10F6A-E5A8-4073-BA1D-CB285F2FF267}"/>
              </a:ext>
            </a:extLst>
          </p:cNvPr>
          <p:cNvSpPr>
            <a:spLocks noGrp="1"/>
          </p:cNvSpPr>
          <p:nvPr>
            <p:ph type="sldNum" sz="quarter" idx="12"/>
          </p:nvPr>
        </p:nvSpPr>
        <p:spPr/>
        <p:txBody>
          <a:bodyPr/>
          <a:lstStyle>
            <a:lvl1pPr>
              <a:defRPr>
                <a:solidFill>
                  <a:schemeClr val="bg1"/>
                </a:solidFill>
              </a:defRPr>
            </a:lvl1pPr>
          </a:lstStyle>
          <a:p>
            <a:fld id="{4E4837A7-08D2-42AB-8B15-ED31AFC5B011}" type="slidenum">
              <a:rPr lang="nl-BE" smtClean="0"/>
              <a:t>‹nr.›</a:t>
            </a:fld>
            <a:endParaRPr lang="nl-BE"/>
          </a:p>
        </p:txBody>
      </p:sp>
      <p:sp>
        <p:nvSpPr>
          <p:cNvPr id="8" name="Tijdelijke aanduiding voor tekst 7">
            <a:extLst>
              <a:ext uri="{FF2B5EF4-FFF2-40B4-BE49-F238E27FC236}">
                <a16:creationId xmlns:a16="http://schemas.microsoft.com/office/drawing/2014/main" id="{F5D35B29-3398-4F71-8FCE-22D95BF30072}"/>
              </a:ext>
            </a:extLst>
          </p:cNvPr>
          <p:cNvSpPr>
            <a:spLocks noGrp="1"/>
          </p:cNvSpPr>
          <p:nvPr>
            <p:ph type="body" sz="quarter" idx="13" hasCustomPrompt="1"/>
          </p:nvPr>
        </p:nvSpPr>
        <p:spPr>
          <a:xfrm>
            <a:off x="410178" y="228154"/>
            <a:ext cx="3714750" cy="365125"/>
          </a:xfrm>
        </p:spPr>
        <p:txBody>
          <a:bodyPr anchor="b" anchorCtr="0"/>
          <a:lstStyle>
            <a:lvl1pPr marL="0" indent="0">
              <a:buNone/>
              <a:defRPr sz="1400" b="1">
                <a:solidFill>
                  <a:schemeClr val="bg1"/>
                </a:solidFill>
                <a:latin typeface="+mj-lt"/>
              </a:defRPr>
            </a:lvl1pPr>
            <a:lvl2pPr marL="358163" indent="0">
              <a:buNone/>
              <a:defRPr/>
            </a:lvl2pPr>
            <a:lvl3pPr marL="720000" indent="0">
              <a:buNone/>
              <a:defRPr/>
            </a:lvl3pPr>
            <a:lvl4pPr marL="1080000" indent="0">
              <a:buNone/>
              <a:defRPr/>
            </a:lvl4pPr>
            <a:lvl5pPr marL="1440000" indent="0">
              <a:buNone/>
              <a:defRPr/>
            </a:lvl5pPr>
          </a:lstStyle>
          <a:p>
            <a:pPr lvl="0"/>
            <a:r>
              <a:rPr lang="nl-NL"/>
              <a:t>HOOFDSTUKTITEL</a:t>
            </a:r>
            <a:endParaRPr lang="nl-BE"/>
          </a:p>
        </p:txBody>
      </p:sp>
      <p:sp>
        <p:nvSpPr>
          <p:cNvPr id="10" name="Tijdelijke aanduiding voor tekst 9">
            <a:extLst>
              <a:ext uri="{FF2B5EF4-FFF2-40B4-BE49-F238E27FC236}">
                <a16:creationId xmlns:a16="http://schemas.microsoft.com/office/drawing/2014/main" id="{B146321D-6FEB-4DB2-A1BE-8F6F0E01F704}"/>
              </a:ext>
            </a:extLst>
          </p:cNvPr>
          <p:cNvSpPr>
            <a:spLocks noGrp="1"/>
          </p:cNvSpPr>
          <p:nvPr>
            <p:ph type="body" sz="quarter" idx="15" hasCustomPrompt="1"/>
          </p:nvPr>
        </p:nvSpPr>
        <p:spPr>
          <a:xfrm>
            <a:off x="3689799" y="2727183"/>
            <a:ext cx="5162888" cy="2140319"/>
          </a:xfrm>
        </p:spPr>
        <p:txBody>
          <a:bodyPr/>
          <a:lstStyle>
            <a:lvl1pPr marL="0" indent="0">
              <a:buNone/>
              <a:defRPr sz="2700" b="1">
                <a:solidFill>
                  <a:schemeClr val="bg1"/>
                </a:solidFill>
                <a:latin typeface="+mj-lt"/>
              </a:defRPr>
            </a:lvl1pPr>
          </a:lstStyle>
          <a:p>
            <a:pPr lvl="0"/>
            <a:r>
              <a:rPr lang="nl-NL"/>
              <a:t>Quote groot: </a:t>
            </a:r>
            <a:r>
              <a:rPr lang="nl-NL" err="1"/>
              <a:t>occulpa</a:t>
            </a:r>
            <a:r>
              <a:rPr lang="nl-NL"/>
              <a:t> </a:t>
            </a:r>
            <a:r>
              <a:rPr lang="nl-NL" err="1"/>
              <a:t>etureicae</a:t>
            </a:r>
            <a:r>
              <a:rPr lang="nl-NL"/>
              <a:t> </a:t>
            </a:r>
            <a:r>
              <a:rPr lang="nl-NL" err="1"/>
              <a:t>sit</a:t>
            </a:r>
            <a:r>
              <a:rPr lang="nl-NL"/>
              <a:t> </a:t>
            </a:r>
            <a:r>
              <a:rPr lang="nl-NL" err="1"/>
              <a:t>dolorae</a:t>
            </a:r>
            <a:r>
              <a:rPr lang="nl-NL"/>
              <a:t>. </a:t>
            </a:r>
            <a:r>
              <a:rPr lang="nl-NL" err="1"/>
              <a:t>Nemporese</a:t>
            </a:r>
            <a:r>
              <a:rPr lang="nl-NL"/>
              <a:t> </a:t>
            </a:r>
            <a:r>
              <a:rPr lang="nl-NL" err="1"/>
              <a:t>endae</a:t>
            </a:r>
            <a:r>
              <a:rPr lang="nl-NL"/>
              <a:t> </a:t>
            </a:r>
            <a:r>
              <a:rPr lang="nl-NL" err="1"/>
              <a:t>am</a:t>
            </a:r>
            <a:r>
              <a:rPr lang="nl-NL"/>
              <a:t>, ad </a:t>
            </a:r>
            <a:r>
              <a:rPr lang="nl-NL" err="1"/>
              <a:t>quatecum</a:t>
            </a:r>
            <a:r>
              <a:rPr lang="nl-NL"/>
              <a:t> </a:t>
            </a:r>
            <a:r>
              <a:rPr lang="nl-NL" err="1"/>
              <a:t>fugiaeperunt</a:t>
            </a:r>
            <a:r>
              <a:rPr lang="nl-NL"/>
              <a:t> </a:t>
            </a:r>
            <a:r>
              <a:rPr lang="nl-NL" err="1"/>
              <a:t>unt</a:t>
            </a:r>
            <a:r>
              <a:rPr lang="nl-NL"/>
              <a:t>. </a:t>
            </a:r>
            <a:r>
              <a:rPr lang="nl-NL" err="1"/>
              <a:t>Atia</a:t>
            </a:r>
            <a:r>
              <a:rPr lang="nl-NL"/>
              <a:t> </a:t>
            </a:r>
            <a:r>
              <a:rPr lang="nl-NL" err="1"/>
              <a:t>sam</a:t>
            </a:r>
            <a:r>
              <a:rPr lang="nl-NL"/>
              <a:t> que </a:t>
            </a:r>
            <a:r>
              <a:rPr lang="nl-NL" err="1"/>
              <a:t>quamustrum</a:t>
            </a:r>
            <a:r>
              <a:rPr lang="nl-NL"/>
              <a:t> </a:t>
            </a:r>
            <a:r>
              <a:rPr lang="nl-NL" err="1"/>
              <a:t>fugiam</a:t>
            </a:r>
            <a:r>
              <a:rPr lang="nl-NL"/>
              <a:t> </a:t>
            </a:r>
            <a:r>
              <a:rPr lang="nl-NL" err="1"/>
              <a:t>quis</a:t>
            </a:r>
            <a:r>
              <a:rPr lang="nl-NL"/>
              <a:t> </a:t>
            </a:r>
            <a:r>
              <a:rPr lang="nl-NL" err="1"/>
              <a:t>corempo</a:t>
            </a:r>
            <a:r>
              <a:rPr lang="nl-NL"/>
              <a:t> </a:t>
            </a:r>
            <a:r>
              <a:rPr lang="nl-NL" err="1"/>
              <a:t>restium</a:t>
            </a:r>
            <a:r>
              <a:rPr lang="nl-NL"/>
              <a:t> </a:t>
            </a:r>
            <a:r>
              <a:rPr lang="nl-NL" err="1"/>
              <a:t>ero</a:t>
            </a:r>
            <a:r>
              <a:rPr lang="nl-NL"/>
              <a:t>.</a:t>
            </a:r>
            <a:endParaRPr lang="nl-BE"/>
          </a:p>
        </p:txBody>
      </p:sp>
      <p:sp>
        <p:nvSpPr>
          <p:cNvPr id="17" name="Gelijkbenige driehoek 16">
            <a:extLst>
              <a:ext uri="{FF2B5EF4-FFF2-40B4-BE49-F238E27FC236}">
                <a16:creationId xmlns:a16="http://schemas.microsoft.com/office/drawing/2014/main" id="{C9E84D4C-76DA-4E4E-9F21-DB0F8DC87F65}"/>
              </a:ext>
            </a:extLst>
          </p:cNvPr>
          <p:cNvSpPr/>
          <p:nvPr/>
        </p:nvSpPr>
        <p:spPr>
          <a:xfrm rot="5400000">
            <a:off x="388523" y="6324985"/>
            <a:ext cx="116206" cy="5353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800"/>
          </a:p>
        </p:txBody>
      </p:sp>
      <p:sp>
        <p:nvSpPr>
          <p:cNvPr id="18" name="Rechthoek 17">
            <a:extLst>
              <a:ext uri="{FF2B5EF4-FFF2-40B4-BE49-F238E27FC236}">
                <a16:creationId xmlns:a16="http://schemas.microsoft.com/office/drawing/2014/main" id="{7BE966C4-F2D9-4A05-8182-0E3CB210AD5F}"/>
              </a:ext>
            </a:extLst>
          </p:cNvPr>
          <p:cNvSpPr/>
          <p:nvPr/>
        </p:nvSpPr>
        <p:spPr>
          <a:xfrm>
            <a:off x="10179781" y="5632057"/>
            <a:ext cx="2012219" cy="122594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19" name="Afbeelding 18">
            <a:extLst>
              <a:ext uri="{FF2B5EF4-FFF2-40B4-BE49-F238E27FC236}">
                <a16:creationId xmlns:a16="http://schemas.microsoft.com/office/drawing/2014/main" id="{4F015E38-B67E-4A5F-B168-2C2166D851B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0625073" y="6073679"/>
            <a:ext cx="1153603" cy="370306"/>
          </a:xfrm>
          <a:prstGeom prst="rect">
            <a:avLst/>
          </a:prstGeom>
        </p:spPr>
      </p:pic>
    </p:spTree>
    <p:extLst>
      <p:ext uri="{BB962C8B-B14F-4D97-AF65-F5344CB8AC3E}">
        <p14:creationId xmlns:p14="http://schemas.microsoft.com/office/powerpoint/2010/main" val="183780061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Titel en quote met naam">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5E24D8-33DE-4105-A689-8E25FCA7C3A7}"/>
              </a:ext>
            </a:extLst>
          </p:cNvPr>
          <p:cNvSpPr>
            <a:spLocks noGrp="1"/>
          </p:cNvSpPr>
          <p:nvPr>
            <p:ph type="title" hasCustomPrompt="1"/>
          </p:nvPr>
        </p:nvSpPr>
        <p:spPr/>
        <p:txBody>
          <a:bodyPr/>
          <a:lstStyle/>
          <a:p>
            <a:r>
              <a:rPr lang="nl-NL"/>
              <a:t>KLIK OM STIJL TE BEWERKEN</a:t>
            </a:r>
            <a:endParaRPr lang="nl-BE"/>
          </a:p>
        </p:txBody>
      </p:sp>
      <p:sp>
        <p:nvSpPr>
          <p:cNvPr id="4" name="Tijdelijke aanduiding voor datum 3">
            <a:extLst>
              <a:ext uri="{FF2B5EF4-FFF2-40B4-BE49-F238E27FC236}">
                <a16:creationId xmlns:a16="http://schemas.microsoft.com/office/drawing/2014/main" id="{D3F5E16F-63A8-4E2D-B50B-0198FF906151}"/>
              </a:ext>
            </a:extLst>
          </p:cNvPr>
          <p:cNvSpPr>
            <a:spLocks noGrp="1"/>
          </p:cNvSpPr>
          <p:nvPr>
            <p:ph type="dt" sz="half" idx="10"/>
          </p:nvPr>
        </p:nvSpPr>
        <p:spPr/>
        <p:txBody>
          <a:bodyPr/>
          <a:lstStyle/>
          <a:p>
            <a:fld id="{D7817D32-9A33-462F-BA56-0A4DAED5CC8D}" type="datetime1">
              <a:rPr lang="nl-BE" smtClean="0"/>
              <a:t>26/05/2020</a:t>
            </a:fld>
            <a:endParaRPr lang="nl-BE"/>
          </a:p>
        </p:txBody>
      </p:sp>
      <p:sp>
        <p:nvSpPr>
          <p:cNvPr id="5" name="Tijdelijke aanduiding voor voettekst 4">
            <a:extLst>
              <a:ext uri="{FF2B5EF4-FFF2-40B4-BE49-F238E27FC236}">
                <a16:creationId xmlns:a16="http://schemas.microsoft.com/office/drawing/2014/main" id="{9B59B370-7A14-4E21-B0B9-73EDED373C94}"/>
              </a:ext>
            </a:extLst>
          </p:cNvPr>
          <p:cNvSpPr>
            <a:spLocks noGrp="1"/>
          </p:cNvSpPr>
          <p:nvPr>
            <p:ph type="ftr" sz="quarter" idx="11"/>
          </p:nvPr>
        </p:nvSpPr>
        <p:spPr/>
        <p:txBody>
          <a:bodyPr/>
          <a:lstStyle/>
          <a:p>
            <a:r>
              <a:rPr lang="en-US"/>
              <a:t>Complementaire stage  2020-2021</a:t>
            </a:r>
            <a:endParaRPr lang="nl-BE"/>
          </a:p>
        </p:txBody>
      </p:sp>
      <p:sp>
        <p:nvSpPr>
          <p:cNvPr id="6" name="Tijdelijke aanduiding voor dianummer 5">
            <a:extLst>
              <a:ext uri="{FF2B5EF4-FFF2-40B4-BE49-F238E27FC236}">
                <a16:creationId xmlns:a16="http://schemas.microsoft.com/office/drawing/2014/main" id="{07B10F6A-E5A8-4073-BA1D-CB285F2FF267}"/>
              </a:ext>
            </a:extLst>
          </p:cNvPr>
          <p:cNvSpPr>
            <a:spLocks noGrp="1"/>
          </p:cNvSpPr>
          <p:nvPr>
            <p:ph type="sldNum" sz="quarter" idx="12"/>
          </p:nvPr>
        </p:nvSpPr>
        <p:spPr/>
        <p:txBody>
          <a:bodyPr/>
          <a:lstStyle/>
          <a:p>
            <a:fld id="{4E4837A7-08D2-42AB-8B15-ED31AFC5B011}" type="slidenum">
              <a:rPr lang="nl-BE" smtClean="0"/>
              <a:t>‹nr.›</a:t>
            </a:fld>
            <a:endParaRPr lang="nl-BE"/>
          </a:p>
        </p:txBody>
      </p:sp>
      <p:sp>
        <p:nvSpPr>
          <p:cNvPr id="8" name="Tijdelijke aanduiding voor tekst 7">
            <a:extLst>
              <a:ext uri="{FF2B5EF4-FFF2-40B4-BE49-F238E27FC236}">
                <a16:creationId xmlns:a16="http://schemas.microsoft.com/office/drawing/2014/main" id="{F5D35B29-3398-4F71-8FCE-22D95BF30072}"/>
              </a:ext>
            </a:extLst>
          </p:cNvPr>
          <p:cNvSpPr>
            <a:spLocks noGrp="1"/>
          </p:cNvSpPr>
          <p:nvPr>
            <p:ph type="body" sz="quarter" idx="13" hasCustomPrompt="1"/>
          </p:nvPr>
        </p:nvSpPr>
        <p:spPr>
          <a:xfrm>
            <a:off x="410178" y="228154"/>
            <a:ext cx="3714750" cy="365125"/>
          </a:xfrm>
        </p:spPr>
        <p:txBody>
          <a:bodyPr anchor="b" anchorCtr="0"/>
          <a:lstStyle>
            <a:lvl1pPr marL="0" indent="0">
              <a:buNone/>
              <a:defRPr sz="1400" b="1">
                <a:latin typeface="+mj-lt"/>
              </a:defRPr>
            </a:lvl1pPr>
            <a:lvl2pPr marL="358163" indent="0">
              <a:buNone/>
              <a:defRPr/>
            </a:lvl2pPr>
            <a:lvl3pPr marL="720000" indent="0">
              <a:buNone/>
              <a:defRPr/>
            </a:lvl3pPr>
            <a:lvl4pPr marL="1080000" indent="0">
              <a:buNone/>
              <a:defRPr/>
            </a:lvl4pPr>
            <a:lvl5pPr marL="1440000" indent="0">
              <a:buNone/>
              <a:defRPr/>
            </a:lvl5pPr>
          </a:lstStyle>
          <a:p>
            <a:pPr lvl="0"/>
            <a:r>
              <a:rPr lang="nl-NL"/>
              <a:t>HOOFDSTUKTITEL</a:t>
            </a:r>
            <a:endParaRPr lang="nl-BE"/>
          </a:p>
        </p:txBody>
      </p:sp>
      <p:sp>
        <p:nvSpPr>
          <p:cNvPr id="9" name="Tijdelijke aanduiding voor afbeelding 8">
            <a:extLst>
              <a:ext uri="{FF2B5EF4-FFF2-40B4-BE49-F238E27FC236}">
                <a16:creationId xmlns:a16="http://schemas.microsoft.com/office/drawing/2014/main" id="{CD9E304B-9EEF-4540-A2A5-7D039634D746}"/>
              </a:ext>
            </a:extLst>
          </p:cNvPr>
          <p:cNvSpPr>
            <a:spLocks noGrp="1"/>
          </p:cNvSpPr>
          <p:nvPr>
            <p:ph type="pic" sz="quarter" idx="14"/>
          </p:nvPr>
        </p:nvSpPr>
        <p:spPr>
          <a:xfrm>
            <a:off x="3673615" y="4537479"/>
            <a:ext cx="1008000" cy="1008000"/>
          </a:xfrm>
        </p:spPr>
        <p:txBody>
          <a:bodyPr anchor="ctr"/>
          <a:lstStyle>
            <a:lvl1pPr marL="0" indent="0" algn="ctr">
              <a:buNone/>
              <a:defRPr sz="2000" baseline="-25000"/>
            </a:lvl1pPr>
          </a:lstStyle>
          <a:p>
            <a:r>
              <a:rPr lang="nl-NL"/>
              <a:t>Klik op het pictogram als u een afbeelding wilt toevoegen</a:t>
            </a:r>
            <a:endParaRPr lang="nl-BE"/>
          </a:p>
        </p:txBody>
      </p:sp>
      <p:sp>
        <p:nvSpPr>
          <p:cNvPr id="10" name="Tijdelijke aanduiding voor tekst 9">
            <a:extLst>
              <a:ext uri="{FF2B5EF4-FFF2-40B4-BE49-F238E27FC236}">
                <a16:creationId xmlns:a16="http://schemas.microsoft.com/office/drawing/2014/main" id="{B146321D-6FEB-4DB2-A1BE-8F6F0E01F704}"/>
              </a:ext>
            </a:extLst>
          </p:cNvPr>
          <p:cNvSpPr>
            <a:spLocks noGrp="1"/>
          </p:cNvSpPr>
          <p:nvPr>
            <p:ph type="body" sz="quarter" idx="15" hasCustomPrompt="1"/>
          </p:nvPr>
        </p:nvSpPr>
        <p:spPr>
          <a:xfrm>
            <a:off x="3689799" y="2185019"/>
            <a:ext cx="5162888" cy="2140319"/>
          </a:xfrm>
        </p:spPr>
        <p:txBody>
          <a:bodyPr/>
          <a:lstStyle>
            <a:lvl1pPr marL="0" indent="0">
              <a:buNone/>
              <a:defRPr sz="2700" b="1">
                <a:solidFill>
                  <a:schemeClr val="tx1"/>
                </a:solidFill>
                <a:latin typeface="+mj-lt"/>
              </a:defRPr>
            </a:lvl1pPr>
          </a:lstStyle>
          <a:p>
            <a:pPr lvl="0"/>
            <a:r>
              <a:rPr lang="nl-NL"/>
              <a:t>Quote groot: </a:t>
            </a:r>
            <a:r>
              <a:rPr lang="nl-NL" err="1"/>
              <a:t>occulpa</a:t>
            </a:r>
            <a:r>
              <a:rPr lang="nl-NL"/>
              <a:t> </a:t>
            </a:r>
            <a:r>
              <a:rPr lang="nl-NL" err="1"/>
              <a:t>etureicae</a:t>
            </a:r>
            <a:r>
              <a:rPr lang="nl-NL"/>
              <a:t> </a:t>
            </a:r>
            <a:r>
              <a:rPr lang="nl-NL" err="1"/>
              <a:t>sit</a:t>
            </a:r>
            <a:r>
              <a:rPr lang="nl-NL"/>
              <a:t> </a:t>
            </a:r>
            <a:r>
              <a:rPr lang="nl-NL" err="1"/>
              <a:t>dolorae</a:t>
            </a:r>
            <a:r>
              <a:rPr lang="nl-NL"/>
              <a:t>. </a:t>
            </a:r>
            <a:r>
              <a:rPr lang="nl-NL" err="1"/>
              <a:t>Nemporese</a:t>
            </a:r>
            <a:r>
              <a:rPr lang="nl-NL"/>
              <a:t> </a:t>
            </a:r>
            <a:r>
              <a:rPr lang="nl-NL" err="1"/>
              <a:t>endae</a:t>
            </a:r>
            <a:r>
              <a:rPr lang="nl-NL"/>
              <a:t> </a:t>
            </a:r>
            <a:r>
              <a:rPr lang="nl-NL" err="1"/>
              <a:t>am</a:t>
            </a:r>
            <a:r>
              <a:rPr lang="nl-NL"/>
              <a:t>, ad </a:t>
            </a:r>
            <a:r>
              <a:rPr lang="nl-NL" err="1"/>
              <a:t>quatecum</a:t>
            </a:r>
            <a:r>
              <a:rPr lang="nl-NL"/>
              <a:t> </a:t>
            </a:r>
            <a:r>
              <a:rPr lang="nl-NL" err="1"/>
              <a:t>fugiaeperunt</a:t>
            </a:r>
            <a:r>
              <a:rPr lang="nl-NL"/>
              <a:t> </a:t>
            </a:r>
            <a:r>
              <a:rPr lang="nl-NL" err="1"/>
              <a:t>unt</a:t>
            </a:r>
            <a:r>
              <a:rPr lang="nl-NL"/>
              <a:t>. </a:t>
            </a:r>
            <a:r>
              <a:rPr lang="nl-NL" err="1"/>
              <a:t>Atia</a:t>
            </a:r>
            <a:r>
              <a:rPr lang="nl-NL"/>
              <a:t> </a:t>
            </a:r>
            <a:r>
              <a:rPr lang="nl-NL" err="1"/>
              <a:t>sam</a:t>
            </a:r>
            <a:r>
              <a:rPr lang="nl-NL"/>
              <a:t> que </a:t>
            </a:r>
            <a:r>
              <a:rPr lang="nl-NL" err="1"/>
              <a:t>quamustrum</a:t>
            </a:r>
            <a:r>
              <a:rPr lang="nl-NL"/>
              <a:t> </a:t>
            </a:r>
            <a:r>
              <a:rPr lang="nl-NL" err="1"/>
              <a:t>fugiam</a:t>
            </a:r>
            <a:r>
              <a:rPr lang="nl-NL"/>
              <a:t> </a:t>
            </a:r>
            <a:r>
              <a:rPr lang="nl-NL" err="1"/>
              <a:t>quis</a:t>
            </a:r>
            <a:r>
              <a:rPr lang="nl-NL"/>
              <a:t> </a:t>
            </a:r>
            <a:r>
              <a:rPr lang="nl-NL" err="1"/>
              <a:t>corempo</a:t>
            </a:r>
            <a:r>
              <a:rPr lang="nl-NL"/>
              <a:t> </a:t>
            </a:r>
            <a:r>
              <a:rPr lang="nl-NL" err="1"/>
              <a:t>restium</a:t>
            </a:r>
            <a:r>
              <a:rPr lang="nl-NL"/>
              <a:t> </a:t>
            </a:r>
            <a:r>
              <a:rPr lang="nl-NL" err="1"/>
              <a:t>ero</a:t>
            </a:r>
            <a:r>
              <a:rPr lang="nl-NL"/>
              <a:t>.</a:t>
            </a:r>
            <a:endParaRPr lang="nl-BE"/>
          </a:p>
        </p:txBody>
      </p:sp>
      <p:sp>
        <p:nvSpPr>
          <p:cNvPr id="11" name="Tijdelijke aanduiding voor tekst 9">
            <a:extLst>
              <a:ext uri="{FF2B5EF4-FFF2-40B4-BE49-F238E27FC236}">
                <a16:creationId xmlns:a16="http://schemas.microsoft.com/office/drawing/2014/main" id="{65E274DD-5F46-4B35-A5AC-31E6BE89CE65}"/>
              </a:ext>
            </a:extLst>
          </p:cNvPr>
          <p:cNvSpPr>
            <a:spLocks noGrp="1"/>
          </p:cNvSpPr>
          <p:nvPr>
            <p:ph type="body" sz="quarter" idx="16" hasCustomPrompt="1"/>
          </p:nvPr>
        </p:nvSpPr>
        <p:spPr>
          <a:xfrm>
            <a:off x="4855982" y="4574866"/>
            <a:ext cx="6308725" cy="466613"/>
          </a:xfrm>
        </p:spPr>
        <p:txBody>
          <a:bodyPr anchor="b"/>
          <a:lstStyle>
            <a:lvl1pPr marL="0" indent="0">
              <a:buFontTx/>
              <a:buNone/>
              <a:defRPr sz="2100" b="1">
                <a:solidFill>
                  <a:schemeClr val="tx1"/>
                </a:solidFill>
                <a:latin typeface="+mj-lt"/>
              </a:defRPr>
            </a:lvl1pPr>
          </a:lstStyle>
          <a:p>
            <a:pPr lvl="0"/>
            <a:r>
              <a:rPr lang="nl-NL"/>
              <a:t>Naam Achternaam</a:t>
            </a:r>
            <a:endParaRPr lang="nl-BE"/>
          </a:p>
        </p:txBody>
      </p:sp>
      <p:sp>
        <p:nvSpPr>
          <p:cNvPr id="12" name="Tijdelijke aanduiding voor tekst 11">
            <a:extLst>
              <a:ext uri="{FF2B5EF4-FFF2-40B4-BE49-F238E27FC236}">
                <a16:creationId xmlns:a16="http://schemas.microsoft.com/office/drawing/2014/main" id="{DA29B528-8ACF-4D4D-B37B-A6AAB88026F1}"/>
              </a:ext>
            </a:extLst>
          </p:cNvPr>
          <p:cNvSpPr>
            <a:spLocks noGrp="1"/>
          </p:cNvSpPr>
          <p:nvPr>
            <p:ph type="body" sz="quarter" idx="17" hasCustomPrompt="1"/>
          </p:nvPr>
        </p:nvSpPr>
        <p:spPr>
          <a:xfrm>
            <a:off x="4855982" y="5041479"/>
            <a:ext cx="1909500" cy="466613"/>
          </a:xfrm>
        </p:spPr>
        <p:txBody>
          <a:bodyPr/>
          <a:lstStyle>
            <a:lvl1pPr marL="0" indent="0">
              <a:buNone/>
              <a:defRPr sz="2100">
                <a:solidFill>
                  <a:schemeClr val="tx1"/>
                </a:solidFill>
                <a:latin typeface="+mj-lt"/>
              </a:defRPr>
            </a:lvl1pPr>
            <a:lvl2pPr marL="358163" indent="0">
              <a:buNone/>
              <a:defRPr sz="2200">
                <a:latin typeface="+mj-lt"/>
              </a:defRPr>
            </a:lvl2pPr>
            <a:lvl3pPr marL="720000" indent="0">
              <a:buNone/>
              <a:defRPr sz="2200">
                <a:latin typeface="+mj-lt"/>
              </a:defRPr>
            </a:lvl3pPr>
            <a:lvl4pPr marL="1080000" indent="0">
              <a:buNone/>
              <a:defRPr sz="2200">
                <a:latin typeface="+mj-lt"/>
              </a:defRPr>
            </a:lvl4pPr>
            <a:lvl5pPr marL="1440000" indent="0">
              <a:buNone/>
              <a:defRPr sz="2200">
                <a:latin typeface="+mj-lt"/>
              </a:defRPr>
            </a:lvl5pPr>
          </a:lstStyle>
          <a:p>
            <a:pPr lvl="0"/>
            <a:r>
              <a:rPr lang="nl-NL"/>
              <a:t>Datum</a:t>
            </a:r>
            <a:endParaRPr lang="nl-BE"/>
          </a:p>
        </p:txBody>
      </p:sp>
    </p:spTree>
    <p:extLst>
      <p:ext uri="{BB962C8B-B14F-4D97-AF65-F5344CB8AC3E}">
        <p14:creationId xmlns:p14="http://schemas.microsoft.com/office/powerpoint/2010/main" val="156312084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Grafiek en titel en inhoud">
    <p:bg>
      <p:bgPr>
        <a:solidFill>
          <a:schemeClr val="bg1"/>
        </a:solidFill>
        <a:effectLst/>
      </p:bgPr>
    </p:b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85843A7B-9F3B-480D-AD2E-C3AACED19EFD}"/>
              </a:ext>
            </a:extLst>
          </p:cNvPr>
          <p:cNvSpPr>
            <a:spLocks noGrp="1"/>
          </p:cNvSpPr>
          <p:nvPr>
            <p:ph type="body" idx="1"/>
          </p:nvPr>
        </p:nvSpPr>
        <p:spPr>
          <a:xfrm>
            <a:off x="7644671" y="1769806"/>
            <a:ext cx="4036181" cy="1269552"/>
          </a:xfrm>
        </p:spPr>
        <p:txBody>
          <a:bodyPr anchor="b"/>
          <a:lstStyle>
            <a:lvl1pPr marL="0" indent="0">
              <a:lnSpc>
                <a:spcPct val="80000"/>
              </a:lnSpc>
              <a:buNone/>
              <a:defRPr sz="2800" b="1">
                <a:solidFill>
                  <a:schemeClr val="accent3"/>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4DDAC10B-1AED-4A32-B7C4-E04362F3B7E2}"/>
              </a:ext>
            </a:extLst>
          </p:cNvPr>
          <p:cNvSpPr>
            <a:spLocks noGrp="1"/>
          </p:cNvSpPr>
          <p:nvPr>
            <p:ph sz="half" idx="2"/>
          </p:nvPr>
        </p:nvSpPr>
        <p:spPr>
          <a:xfrm>
            <a:off x="7644672" y="3047450"/>
            <a:ext cx="4036182" cy="2549854"/>
          </a:xfrm>
        </p:spPr>
        <p:txBody>
          <a:bodyPr/>
          <a:lstStyle>
            <a:lvl1pPr marL="0" indent="0">
              <a:buNone/>
              <a:defRPr/>
            </a:lvl1pPr>
            <a:lvl2pPr marL="358163" indent="0">
              <a:buNone/>
              <a:defRPr/>
            </a:lvl2pPr>
            <a:lvl3pPr marL="720000" indent="0">
              <a:buNone/>
              <a:defRPr/>
            </a:lvl3pPr>
            <a:lvl4pPr marL="1080000" indent="0">
              <a:buNone/>
              <a:defRPr/>
            </a:lvl4pPr>
            <a:lvl5pPr marL="1440000" indent="0">
              <a:buNone/>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44202EC0-7C3F-449D-A78C-41C97D42DF82}"/>
              </a:ext>
            </a:extLst>
          </p:cNvPr>
          <p:cNvSpPr>
            <a:spLocks noGrp="1"/>
          </p:cNvSpPr>
          <p:nvPr>
            <p:ph type="dt" sz="half" idx="10"/>
          </p:nvPr>
        </p:nvSpPr>
        <p:spPr/>
        <p:txBody>
          <a:bodyPr/>
          <a:lstStyle/>
          <a:p>
            <a:fld id="{284B83F4-00F4-483B-9667-DEDABE9DD904}" type="datetime1">
              <a:rPr lang="nl-BE" smtClean="0"/>
              <a:t>26/05/2020</a:t>
            </a:fld>
            <a:endParaRPr lang="nl-BE"/>
          </a:p>
        </p:txBody>
      </p:sp>
      <p:sp>
        <p:nvSpPr>
          <p:cNvPr id="8" name="Tijdelijke aanduiding voor voettekst 7">
            <a:extLst>
              <a:ext uri="{FF2B5EF4-FFF2-40B4-BE49-F238E27FC236}">
                <a16:creationId xmlns:a16="http://schemas.microsoft.com/office/drawing/2014/main" id="{DCE90316-0261-473A-89DB-C22973630984}"/>
              </a:ext>
            </a:extLst>
          </p:cNvPr>
          <p:cNvSpPr>
            <a:spLocks noGrp="1"/>
          </p:cNvSpPr>
          <p:nvPr>
            <p:ph type="ftr" sz="quarter" idx="11"/>
          </p:nvPr>
        </p:nvSpPr>
        <p:spPr/>
        <p:txBody>
          <a:bodyPr/>
          <a:lstStyle/>
          <a:p>
            <a:r>
              <a:rPr lang="en-US"/>
              <a:t>Complementaire stage  2020-2021</a:t>
            </a:r>
            <a:endParaRPr lang="nl-BE"/>
          </a:p>
        </p:txBody>
      </p:sp>
      <p:sp>
        <p:nvSpPr>
          <p:cNvPr id="9" name="Tijdelijke aanduiding voor dianummer 8">
            <a:extLst>
              <a:ext uri="{FF2B5EF4-FFF2-40B4-BE49-F238E27FC236}">
                <a16:creationId xmlns:a16="http://schemas.microsoft.com/office/drawing/2014/main" id="{C9AAC146-4636-4E5A-A84D-9EC96FAB2D3E}"/>
              </a:ext>
            </a:extLst>
          </p:cNvPr>
          <p:cNvSpPr>
            <a:spLocks noGrp="1"/>
          </p:cNvSpPr>
          <p:nvPr>
            <p:ph type="sldNum" sz="quarter" idx="12"/>
          </p:nvPr>
        </p:nvSpPr>
        <p:spPr/>
        <p:txBody>
          <a:bodyPr/>
          <a:lstStyle/>
          <a:p>
            <a:fld id="{4E4837A7-08D2-42AB-8B15-ED31AFC5B011}" type="slidenum">
              <a:rPr lang="nl-BE" smtClean="0"/>
              <a:t>‹nr.›</a:t>
            </a:fld>
            <a:endParaRPr lang="nl-BE"/>
          </a:p>
        </p:txBody>
      </p:sp>
      <p:sp>
        <p:nvSpPr>
          <p:cNvPr id="10" name="Titel 9">
            <a:extLst>
              <a:ext uri="{FF2B5EF4-FFF2-40B4-BE49-F238E27FC236}">
                <a16:creationId xmlns:a16="http://schemas.microsoft.com/office/drawing/2014/main" id="{DC69D467-5BA6-489C-BF11-65D772B5B4E7}"/>
              </a:ext>
            </a:extLst>
          </p:cNvPr>
          <p:cNvSpPr>
            <a:spLocks noGrp="1"/>
          </p:cNvSpPr>
          <p:nvPr>
            <p:ph type="title" hasCustomPrompt="1"/>
          </p:nvPr>
        </p:nvSpPr>
        <p:spPr/>
        <p:txBody>
          <a:bodyPr/>
          <a:lstStyle/>
          <a:p>
            <a:r>
              <a:rPr lang="nl-NL"/>
              <a:t>KLIK OM STIJL TE BEWERKEN</a:t>
            </a:r>
            <a:endParaRPr lang="nl-BE"/>
          </a:p>
        </p:txBody>
      </p:sp>
      <p:sp>
        <p:nvSpPr>
          <p:cNvPr id="11" name="Tijdelijke aanduiding voor tekst 7">
            <a:extLst>
              <a:ext uri="{FF2B5EF4-FFF2-40B4-BE49-F238E27FC236}">
                <a16:creationId xmlns:a16="http://schemas.microsoft.com/office/drawing/2014/main" id="{602B1D0A-36A5-4B59-853B-DAA887AFB607}"/>
              </a:ext>
            </a:extLst>
          </p:cNvPr>
          <p:cNvSpPr>
            <a:spLocks noGrp="1"/>
          </p:cNvSpPr>
          <p:nvPr>
            <p:ph type="body" sz="quarter" idx="13" hasCustomPrompt="1"/>
          </p:nvPr>
        </p:nvSpPr>
        <p:spPr>
          <a:xfrm>
            <a:off x="410178" y="228154"/>
            <a:ext cx="3714750" cy="365125"/>
          </a:xfrm>
        </p:spPr>
        <p:txBody>
          <a:bodyPr anchor="b" anchorCtr="0"/>
          <a:lstStyle>
            <a:lvl1pPr marL="0" indent="0">
              <a:buNone/>
              <a:defRPr sz="1400" b="1">
                <a:latin typeface="+mj-lt"/>
              </a:defRPr>
            </a:lvl1pPr>
            <a:lvl2pPr marL="358163" indent="0">
              <a:buNone/>
              <a:defRPr/>
            </a:lvl2pPr>
            <a:lvl3pPr marL="720000" indent="0">
              <a:buNone/>
              <a:defRPr/>
            </a:lvl3pPr>
            <a:lvl4pPr marL="1080000" indent="0">
              <a:buNone/>
              <a:defRPr/>
            </a:lvl4pPr>
            <a:lvl5pPr marL="1440000" indent="0">
              <a:buNone/>
              <a:defRPr/>
            </a:lvl5pPr>
          </a:lstStyle>
          <a:p>
            <a:pPr lvl="0"/>
            <a:r>
              <a:rPr lang="nl-NL"/>
              <a:t>HOOFDSTUKTITEL</a:t>
            </a:r>
            <a:endParaRPr lang="nl-BE"/>
          </a:p>
        </p:txBody>
      </p:sp>
      <p:sp>
        <p:nvSpPr>
          <p:cNvPr id="13" name="Tijdelijke aanduiding voor grafiek 12">
            <a:extLst>
              <a:ext uri="{FF2B5EF4-FFF2-40B4-BE49-F238E27FC236}">
                <a16:creationId xmlns:a16="http://schemas.microsoft.com/office/drawing/2014/main" id="{FF732A83-4257-4217-8FBA-FB64E0127205}"/>
              </a:ext>
            </a:extLst>
          </p:cNvPr>
          <p:cNvSpPr>
            <a:spLocks noGrp="1"/>
          </p:cNvSpPr>
          <p:nvPr>
            <p:ph type="chart" sz="quarter" idx="14"/>
          </p:nvPr>
        </p:nvSpPr>
        <p:spPr>
          <a:xfrm>
            <a:off x="396001" y="1295400"/>
            <a:ext cx="6401310" cy="4611688"/>
          </a:xfrm>
        </p:spPr>
        <p:txBody>
          <a:bodyPr anchor="ctr"/>
          <a:lstStyle>
            <a:lvl1pPr marL="0" indent="0" algn="ctr">
              <a:buNone/>
              <a:defRPr/>
            </a:lvl1pPr>
          </a:lstStyle>
          <a:p>
            <a:r>
              <a:rPr lang="nl-NL"/>
              <a:t>Klik op het pictogram als u een grafiek wilt toevoegen</a:t>
            </a:r>
            <a:endParaRPr lang="nl-BE"/>
          </a:p>
        </p:txBody>
      </p:sp>
    </p:spTree>
    <p:extLst>
      <p:ext uri="{BB962C8B-B14F-4D97-AF65-F5344CB8AC3E}">
        <p14:creationId xmlns:p14="http://schemas.microsoft.com/office/powerpoint/2010/main" val="796676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94147" y="4800600"/>
            <a:ext cx="10688391" cy="566738"/>
          </a:xfrm>
        </p:spPr>
        <p:txBody>
          <a:bodyPr anchor="b"/>
          <a:lstStyle>
            <a:lvl1pPr algn="l">
              <a:defRPr sz="2000" b="1"/>
            </a:lvl1pPr>
          </a:lstStyle>
          <a:p>
            <a:r>
              <a:rPr lang="nl-NL"/>
              <a:t>Klik om de stijl te bewerken</a:t>
            </a:r>
            <a:endParaRPr lang="en-US"/>
          </a:p>
        </p:txBody>
      </p:sp>
      <p:sp>
        <p:nvSpPr>
          <p:cNvPr id="3" name="Picture Placeholder 2"/>
          <p:cNvSpPr>
            <a:spLocks noGrp="1"/>
          </p:cNvSpPr>
          <p:nvPr>
            <p:ph type="pic" idx="1"/>
          </p:nvPr>
        </p:nvSpPr>
        <p:spPr>
          <a:xfrm>
            <a:off x="1013885" y="1030288"/>
            <a:ext cx="10568516" cy="36972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906189" y="5431478"/>
            <a:ext cx="10676212" cy="700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932798E4-B628-4CBC-8DA7-18E53F62F0E7}" type="datetime1">
              <a:rPr lang="nl-BE" smtClean="0"/>
              <a:t>26/05/2020</a:t>
            </a:fld>
            <a:endParaRPr lang="nl-BE"/>
          </a:p>
        </p:txBody>
      </p:sp>
      <p:sp>
        <p:nvSpPr>
          <p:cNvPr id="6" name="Footer Placeholder 5"/>
          <p:cNvSpPr>
            <a:spLocks noGrp="1"/>
          </p:cNvSpPr>
          <p:nvPr>
            <p:ph type="ftr" sz="quarter" idx="11"/>
          </p:nvPr>
        </p:nvSpPr>
        <p:spPr/>
        <p:txBody>
          <a:bodyPr/>
          <a:lstStyle/>
          <a:p>
            <a:r>
              <a:rPr lang="en-US"/>
              <a:t>Complementaire stage  2020-2021</a:t>
            </a:r>
            <a:endParaRPr lang="nl-BE"/>
          </a:p>
        </p:txBody>
      </p:sp>
      <p:sp>
        <p:nvSpPr>
          <p:cNvPr id="7" name="Slide Number Placeholder 6"/>
          <p:cNvSpPr>
            <a:spLocks noGrp="1"/>
          </p:cNvSpPr>
          <p:nvPr>
            <p:ph type="sldNum" sz="quarter" idx="12"/>
          </p:nvPr>
        </p:nvSpPr>
        <p:spPr>
          <a:xfrm>
            <a:off x="10879147" y="6343523"/>
            <a:ext cx="703253" cy="365125"/>
          </a:xfrm>
        </p:spPr>
        <p:txBody>
          <a:bodyPr/>
          <a:lstStyle/>
          <a:p>
            <a:fld id="{4E4837A7-08D2-42AB-8B15-ED31AFC5B011}" type="slidenum">
              <a:rPr lang="nl-BE" smtClean="0"/>
              <a:t>‹nr.›</a:t>
            </a:fld>
            <a:endParaRPr lang="nl-BE"/>
          </a:p>
        </p:txBody>
      </p:sp>
    </p:spTree>
    <p:extLst>
      <p:ext uri="{BB962C8B-B14F-4D97-AF65-F5344CB8AC3E}">
        <p14:creationId xmlns:p14="http://schemas.microsoft.com/office/powerpoint/2010/main" val="56262490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Grafiek en titel">
    <p:bg>
      <p:bgPr>
        <a:solidFill>
          <a:schemeClr val="bg1"/>
        </a:solidFill>
        <a:effectLst/>
      </p:bgPr>
    </p:bg>
    <p:spTree>
      <p:nvGrpSpPr>
        <p:cNvPr id="1" name=""/>
        <p:cNvGrpSpPr/>
        <p:nvPr/>
      </p:nvGrpSpPr>
      <p:grpSpPr>
        <a:xfrm>
          <a:off x="0" y="0"/>
          <a:ext cx="0" cy="0"/>
          <a:chOff x="0" y="0"/>
          <a:chExt cx="0" cy="0"/>
        </a:xfrm>
      </p:grpSpPr>
      <p:sp>
        <p:nvSpPr>
          <p:cNvPr id="7" name="Tijdelijke aanduiding voor datum 6">
            <a:extLst>
              <a:ext uri="{FF2B5EF4-FFF2-40B4-BE49-F238E27FC236}">
                <a16:creationId xmlns:a16="http://schemas.microsoft.com/office/drawing/2014/main" id="{44202EC0-7C3F-449D-A78C-41C97D42DF82}"/>
              </a:ext>
            </a:extLst>
          </p:cNvPr>
          <p:cNvSpPr>
            <a:spLocks noGrp="1"/>
          </p:cNvSpPr>
          <p:nvPr>
            <p:ph type="dt" sz="half" idx="10"/>
          </p:nvPr>
        </p:nvSpPr>
        <p:spPr/>
        <p:txBody>
          <a:bodyPr/>
          <a:lstStyle/>
          <a:p>
            <a:fld id="{739AF219-1CDC-44B4-A089-2C39AF770F64}" type="datetime1">
              <a:rPr lang="nl-BE" smtClean="0"/>
              <a:t>26/05/2020</a:t>
            </a:fld>
            <a:endParaRPr lang="nl-BE"/>
          </a:p>
        </p:txBody>
      </p:sp>
      <p:sp>
        <p:nvSpPr>
          <p:cNvPr id="8" name="Tijdelijke aanduiding voor voettekst 7">
            <a:extLst>
              <a:ext uri="{FF2B5EF4-FFF2-40B4-BE49-F238E27FC236}">
                <a16:creationId xmlns:a16="http://schemas.microsoft.com/office/drawing/2014/main" id="{DCE90316-0261-473A-89DB-C22973630984}"/>
              </a:ext>
            </a:extLst>
          </p:cNvPr>
          <p:cNvSpPr>
            <a:spLocks noGrp="1"/>
          </p:cNvSpPr>
          <p:nvPr>
            <p:ph type="ftr" sz="quarter" idx="11"/>
          </p:nvPr>
        </p:nvSpPr>
        <p:spPr/>
        <p:txBody>
          <a:bodyPr/>
          <a:lstStyle/>
          <a:p>
            <a:r>
              <a:rPr lang="en-US"/>
              <a:t>Complementaire stage  2020-2021</a:t>
            </a:r>
            <a:endParaRPr lang="nl-BE"/>
          </a:p>
        </p:txBody>
      </p:sp>
      <p:sp>
        <p:nvSpPr>
          <p:cNvPr id="9" name="Tijdelijke aanduiding voor dianummer 8">
            <a:extLst>
              <a:ext uri="{FF2B5EF4-FFF2-40B4-BE49-F238E27FC236}">
                <a16:creationId xmlns:a16="http://schemas.microsoft.com/office/drawing/2014/main" id="{C9AAC146-4636-4E5A-A84D-9EC96FAB2D3E}"/>
              </a:ext>
            </a:extLst>
          </p:cNvPr>
          <p:cNvSpPr>
            <a:spLocks noGrp="1"/>
          </p:cNvSpPr>
          <p:nvPr>
            <p:ph type="sldNum" sz="quarter" idx="12"/>
          </p:nvPr>
        </p:nvSpPr>
        <p:spPr/>
        <p:txBody>
          <a:bodyPr/>
          <a:lstStyle/>
          <a:p>
            <a:fld id="{4E4837A7-08D2-42AB-8B15-ED31AFC5B011}" type="slidenum">
              <a:rPr lang="nl-BE" smtClean="0"/>
              <a:t>‹nr.›</a:t>
            </a:fld>
            <a:endParaRPr lang="nl-BE"/>
          </a:p>
        </p:txBody>
      </p:sp>
      <p:sp>
        <p:nvSpPr>
          <p:cNvPr id="10" name="Titel 9">
            <a:extLst>
              <a:ext uri="{FF2B5EF4-FFF2-40B4-BE49-F238E27FC236}">
                <a16:creationId xmlns:a16="http://schemas.microsoft.com/office/drawing/2014/main" id="{DC69D467-5BA6-489C-BF11-65D772B5B4E7}"/>
              </a:ext>
            </a:extLst>
          </p:cNvPr>
          <p:cNvSpPr>
            <a:spLocks noGrp="1"/>
          </p:cNvSpPr>
          <p:nvPr>
            <p:ph type="title" hasCustomPrompt="1"/>
          </p:nvPr>
        </p:nvSpPr>
        <p:spPr/>
        <p:txBody>
          <a:bodyPr/>
          <a:lstStyle/>
          <a:p>
            <a:r>
              <a:rPr lang="nl-NL"/>
              <a:t>KLIK OM STIJL TE BEWERKEN</a:t>
            </a:r>
            <a:endParaRPr lang="nl-BE"/>
          </a:p>
        </p:txBody>
      </p:sp>
      <p:sp>
        <p:nvSpPr>
          <p:cNvPr id="11" name="Tijdelijke aanduiding voor tekst 7">
            <a:extLst>
              <a:ext uri="{FF2B5EF4-FFF2-40B4-BE49-F238E27FC236}">
                <a16:creationId xmlns:a16="http://schemas.microsoft.com/office/drawing/2014/main" id="{602B1D0A-36A5-4B59-853B-DAA887AFB607}"/>
              </a:ext>
            </a:extLst>
          </p:cNvPr>
          <p:cNvSpPr>
            <a:spLocks noGrp="1"/>
          </p:cNvSpPr>
          <p:nvPr>
            <p:ph type="body" sz="quarter" idx="13" hasCustomPrompt="1"/>
          </p:nvPr>
        </p:nvSpPr>
        <p:spPr>
          <a:xfrm>
            <a:off x="410178" y="228154"/>
            <a:ext cx="3714750" cy="365125"/>
          </a:xfrm>
        </p:spPr>
        <p:txBody>
          <a:bodyPr anchor="b" anchorCtr="0"/>
          <a:lstStyle>
            <a:lvl1pPr marL="0" indent="0">
              <a:buNone/>
              <a:defRPr sz="1400" b="1">
                <a:latin typeface="+mj-lt"/>
              </a:defRPr>
            </a:lvl1pPr>
            <a:lvl2pPr marL="358163" indent="0">
              <a:buNone/>
              <a:defRPr/>
            </a:lvl2pPr>
            <a:lvl3pPr marL="720000" indent="0">
              <a:buNone/>
              <a:defRPr/>
            </a:lvl3pPr>
            <a:lvl4pPr marL="1080000" indent="0">
              <a:buNone/>
              <a:defRPr/>
            </a:lvl4pPr>
            <a:lvl5pPr marL="1440000" indent="0">
              <a:buNone/>
              <a:defRPr/>
            </a:lvl5pPr>
          </a:lstStyle>
          <a:p>
            <a:pPr lvl="0"/>
            <a:r>
              <a:rPr lang="nl-NL"/>
              <a:t>HOOFDSTUKTITEL</a:t>
            </a:r>
            <a:endParaRPr lang="nl-BE"/>
          </a:p>
        </p:txBody>
      </p:sp>
      <p:sp>
        <p:nvSpPr>
          <p:cNvPr id="13" name="Tijdelijke aanduiding voor grafiek 12">
            <a:extLst>
              <a:ext uri="{FF2B5EF4-FFF2-40B4-BE49-F238E27FC236}">
                <a16:creationId xmlns:a16="http://schemas.microsoft.com/office/drawing/2014/main" id="{FF732A83-4257-4217-8FBA-FB64E0127205}"/>
              </a:ext>
            </a:extLst>
          </p:cNvPr>
          <p:cNvSpPr>
            <a:spLocks noGrp="1"/>
          </p:cNvSpPr>
          <p:nvPr>
            <p:ph type="chart" sz="quarter" idx="14"/>
          </p:nvPr>
        </p:nvSpPr>
        <p:spPr>
          <a:xfrm>
            <a:off x="1280400" y="1295400"/>
            <a:ext cx="9301567" cy="4611688"/>
          </a:xfrm>
        </p:spPr>
        <p:txBody>
          <a:bodyPr anchor="ctr"/>
          <a:lstStyle>
            <a:lvl1pPr marL="0" indent="0" algn="ctr">
              <a:buNone/>
              <a:defRPr/>
            </a:lvl1pPr>
          </a:lstStyle>
          <a:p>
            <a:r>
              <a:rPr lang="nl-NL"/>
              <a:t>Klik op het pictogram als u een grafiek wilt toevoegen</a:t>
            </a:r>
            <a:endParaRPr lang="nl-BE"/>
          </a:p>
        </p:txBody>
      </p:sp>
    </p:spTree>
    <p:extLst>
      <p:ext uri="{BB962C8B-B14F-4D97-AF65-F5344CB8AC3E}">
        <p14:creationId xmlns:p14="http://schemas.microsoft.com/office/powerpoint/2010/main" val="50853835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BCCE59-2411-4F31-B2FA-A0E3C2D3F77D}"/>
              </a:ext>
            </a:extLst>
          </p:cNvPr>
          <p:cNvSpPr>
            <a:spLocks noGrp="1"/>
          </p:cNvSpPr>
          <p:nvPr>
            <p:ph type="title"/>
          </p:nvPr>
        </p:nvSpPr>
        <p:spPr/>
        <p:txBody>
          <a:bodyPr/>
          <a:lstStyle/>
          <a:p>
            <a:r>
              <a:rPr lang="nl-NL"/>
              <a:t>Klik om de stijl te bewerken</a:t>
            </a:r>
            <a:endParaRPr lang="nl-BE"/>
          </a:p>
        </p:txBody>
      </p:sp>
      <p:sp>
        <p:nvSpPr>
          <p:cNvPr id="3" name="Tijdelijke aanduiding voor datum 2">
            <a:extLst>
              <a:ext uri="{FF2B5EF4-FFF2-40B4-BE49-F238E27FC236}">
                <a16:creationId xmlns:a16="http://schemas.microsoft.com/office/drawing/2014/main" id="{4E3473E5-12B3-4067-8FAB-0C0452971BA2}"/>
              </a:ext>
            </a:extLst>
          </p:cNvPr>
          <p:cNvSpPr>
            <a:spLocks noGrp="1"/>
          </p:cNvSpPr>
          <p:nvPr>
            <p:ph type="dt" sz="half" idx="10"/>
          </p:nvPr>
        </p:nvSpPr>
        <p:spPr/>
        <p:txBody>
          <a:bodyPr/>
          <a:lstStyle/>
          <a:p>
            <a:fld id="{B2A625F7-AC51-40B2-B5E5-9D3413AEE567}" type="datetime1">
              <a:rPr lang="nl-BE" smtClean="0"/>
              <a:t>26/05/2020</a:t>
            </a:fld>
            <a:endParaRPr lang="nl-BE"/>
          </a:p>
        </p:txBody>
      </p:sp>
      <p:sp>
        <p:nvSpPr>
          <p:cNvPr id="4" name="Tijdelijke aanduiding voor voettekst 3">
            <a:extLst>
              <a:ext uri="{FF2B5EF4-FFF2-40B4-BE49-F238E27FC236}">
                <a16:creationId xmlns:a16="http://schemas.microsoft.com/office/drawing/2014/main" id="{E5205202-803B-40C0-8FCF-E7381AE4E989}"/>
              </a:ext>
            </a:extLst>
          </p:cNvPr>
          <p:cNvSpPr>
            <a:spLocks noGrp="1"/>
          </p:cNvSpPr>
          <p:nvPr>
            <p:ph type="ftr" sz="quarter" idx="11"/>
          </p:nvPr>
        </p:nvSpPr>
        <p:spPr/>
        <p:txBody>
          <a:bodyPr/>
          <a:lstStyle/>
          <a:p>
            <a:r>
              <a:rPr lang="en-US"/>
              <a:t>Complementaire stage  2020-2021</a:t>
            </a:r>
            <a:endParaRPr lang="nl-BE"/>
          </a:p>
        </p:txBody>
      </p:sp>
      <p:sp>
        <p:nvSpPr>
          <p:cNvPr id="5" name="Tijdelijke aanduiding voor dianummer 4">
            <a:extLst>
              <a:ext uri="{FF2B5EF4-FFF2-40B4-BE49-F238E27FC236}">
                <a16:creationId xmlns:a16="http://schemas.microsoft.com/office/drawing/2014/main" id="{43488137-6613-43C0-B311-4B1FB099B41E}"/>
              </a:ext>
            </a:extLst>
          </p:cNvPr>
          <p:cNvSpPr>
            <a:spLocks noGrp="1"/>
          </p:cNvSpPr>
          <p:nvPr>
            <p:ph type="sldNum" sz="quarter" idx="12"/>
          </p:nvPr>
        </p:nvSpPr>
        <p:spPr/>
        <p:txBody>
          <a:bodyPr/>
          <a:lstStyle/>
          <a:p>
            <a:fld id="{4E4837A7-08D2-42AB-8B15-ED31AFC5B011}" type="slidenum">
              <a:rPr lang="nl-BE" smtClean="0"/>
              <a:t>‹nr.›</a:t>
            </a:fld>
            <a:endParaRPr lang="nl-BE"/>
          </a:p>
        </p:txBody>
      </p:sp>
      <p:sp>
        <p:nvSpPr>
          <p:cNvPr id="6" name="Tijdelijke aanduiding voor tekst 7">
            <a:extLst>
              <a:ext uri="{FF2B5EF4-FFF2-40B4-BE49-F238E27FC236}">
                <a16:creationId xmlns:a16="http://schemas.microsoft.com/office/drawing/2014/main" id="{591161BA-2045-41AE-B361-A0AB563B5754}"/>
              </a:ext>
            </a:extLst>
          </p:cNvPr>
          <p:cNvSpPr>
            <a:spLocks noGrp="1"/>
          </p:cNvSpPr>
          <p:nvPr>
            <p:ph type="body" sz="quarter" idx="13" hasCustomPrompt="1"/>
          </p:nvPr>
        </p:nvSpPr>
        <p:spPr>
          <a:xfrm>
            <a:off x="410178" y="228154"/>
            <a:ext cx="3714750" cy="365125"/>
          </a:xfrm>
        </p:spPr>
        <p:txBody>
          <a:bodyPr anchor="b" anchorCtr="0"/>
          <a:lstStyle>
            <a:lvl1pPr marL="0" indent="0">
              <a:buNone/>
              <a:defRPr sz="1400" b="1">
                <a:latin typeface="+mj-lt"/>
              </a:defRPr>
            </a:lvl1pPr>
            <a:lvl2pPr marL="358163" indent="0">
              <a:buNone/>
              <a:defRPr/>
            </a:lvl2pPr>
            <a:lvl3pPr marL="720000" indent="0">
              <a:buNone/>
              <a:defRPr/>
            </a:lvl3pPr>
            <a:lvl4pPr marL="1080000" indent="0">
              <a:buNone/>
              <a:defRPr/>
            </a:lvl4pPr>
            <a:lvl5pPr marL="1440000" indent="0">
              <a:buNone/>
              <a:defRPr/>
            </a:lvl5pPr>
          </a:lstStyle>
          <a:p>
            <a:pPr lvl="0"/>
            <a:r>
              <a:rPr lang="nl-NL"/>
              <a:t>HOOFDSTUKTITEL</a:t>
            </a:r>
            <a:endParaRPr lang="nl-BE"/>
          </a:p>
        </p:txBody>
      </p:sp>
    </p:spTree>
    <p:extLst>
      <p:ext uri="{BB962C8B-B14F-4D97-AF65-F5344CB8AC3E}">
        <p14:creationId xmlns:p14="http://schemas.microsoft.com/office/powerpoint/2010/main" val="253537468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7DF97DE-814F-4A02-925B-4FA8DC174A8B}"/>
              </a:ext>
            </a:extLst>
          </p:cNvPr>
          <p:cNvSpPr>
            <a:spLocks noGrp="1"/>
          </p:cNvSpPr>
          <p:nvPr>
            <p:ph type="dt" sz="half" idx="10"/>
          </p:nvPr>
        </p:nvSpPr>
        <p:spPr/>
        <p:txBody>
          <a:bodyPr/>
          <a:lstStyle/>
          <a:p>
            <a:fld id="{40533787-8AA5-4AA6-B153-C16AF52961EA}" type="datetime1">
              <a:rPr lang="nl-BE" smtClean="0"/>
              <a:t>26/05/2020</a:t>
            </a:fld>
            <a:endParaRPr lang="nl-BE"/>
          </a:p>
        </p:txBody>
      </p:sp>
      <p:sp>
        <p:nvSpPr>
          <p:cNvPr id="3" name="Tijdelijke aanduiding voor voettekst 2">
            <a:extLst>
              <a:ext uri="{FF2B5EF4-FFF2-40B4-BE49-F238E27FC236}">
                <a16:creationId xmlns:a16="http://schemas.microsoft.com/office/drawing/2014/main" id="{639C6991-A2F7-45F1-A24C-12CAC083E581}"/>
              </a:ext>
            </a:extLst>
          </p:cNvPr>
          <p:cNvSpPr>
            <a:spLocks noGrp="1"/>
          </p:cNvSpPr>
          <p:nvPr>
            <p:ph type="ftr" sz="quarter" idx="11"/>
          </p:nvPr>
        </p:nvSpPr>
        <p:spPr/>
        <p:txBody>
          <a:bodyPr/>
          <a:lstStyle/>
          <a:p>
            <a:r>
              <a:rPr lang="en-US"/>
              <a:t>Complementaire stage  2020-2021</a:t>
            </a:r>
            <a:endParaRPr lang="nl-BE"/>
          </a:p>
        </p:txBody>
      </p:sp>
      <p:sp>
        <p:nvSpPr>
          <p:cNvPr id="4" name="Tijdelijke aanduiding voor dianummer 3">
            <a:extLst>
              <a:ext uri="{FF2B5EF4-FFF2-40B4-BE49-F238E27FC236}">
                <a16:creationId xmlns:a16="http://schemas.microsoft.com/office/drawing/2014/main" id="{291E0077-B4BD-4C07-BC35-57BD3CDF0909}"/>
              </a:ext>
            </a:extLst>
          </p:cNvPr>
          <p:cNvSpPr>
            <a:spLocks noGrp="1"/>
          </p:cNvSpPr>
          <p:nvPr>
            <p:ph type="sldNum" sz="quarter" idx="12"/>
          </p:nvPr>
        </p:nvSpPr>
        <p:spPr/>
        <p:txBody>
          <a:bodyPr/>
          <a:lstStyle/>
          <a:p>
            <a:fld id="{4E4837A7-08D2-42AB-8B15-ED31AFC5B011}" type="slidenum">
              <a:rPr lang="nl-BE" smtClean="0"/>
              <a:t>‹nr.›</a:t>
            </a:fld>
            <a:endParaRPr lang="nl-BE"/>
          </a:p>
        </p:txBody>
      </p:sp>
    </p:spTree>
    <p:extLst>
      <p:ext uri="{BB962C8B-B14F-4D97-AF65-F5344CB8AC3E}">
        <p14:creationId xmlns:p14="http://schemas.microsoft.com/office/powerpoint/2010/main" val="73767727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Click to edit Master title style</a:t>
            </a:r>
            <a:endParaRPr lang="en-US"/>
          </a:p>
        </p:txBody>
      </p:sp>
      <p:sp>
        <p:nvSpPr>
          <p:cNvPr id="3" name="Content Placeholder 2"/>
          <p:cNvSpPr>
            <a:spLocks noGrp="1"/>
          </p:cNvSpPr>
          <p:nvPr>
            <p:ph idx="1"/>
          </p:nvPr>
        </p:nvSpPr>
        <p:spPr/>
        <p:txBody>
          <a:bodyPr/>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4" name="Date Placeholder 3"/>
          <p:cNvSpPr>
            <a:spLocks noGrp="1"/>
          </p:cNvSpPr>
          <p:nvPr>
            <p:ph type="dt" sz="half" idx="10"/>
          </p:nvPr>
        </p:nvSpPr>
        <p:spPr/>
        <p:txBody>
          <a:bodyPr/>
          <a:lstStyle/>
          <a:p>
            <a:fld id="{5A970EDB-EC82-4A64-90B2-8A7A5EF8AE2B}" type="datetime1">
              <a:rPr lang="nl-BE" smtClean="0"/>
              <a:t>26/05/2020</a:t>
            </a:fld>
            <a:endParaRPr lang="en-US"/>
          </a:p>
        </p:txBody>
      </p:sp>
      <p:sp>
        <p:nvSpPr>
          <p:cNvPr id="5" name="Footer Placeholder 4"/>
          <p:cNvSpPr>
            <a:spLocks noGrp="1"/>
          </p:cNvSpPr>
          <p:nvPr>
            <p:ph type="ftr" sz="quarter" idx="11"/>
          </p:nvPr>
        </p:nvSpPr>
        <p:spPr/>
        <p:txBody>
          <a:bodyPr/>
          <a:lstStyle/>
          <a:p>
            <a:r>
              <a:rPr lang="en-US"/>
              <a:t>Complementaire stage  2020-2021</a:t>
            </a:r>
          </a:p>
        </p:txBody>
      </p:sp>
      <p:sp>
        <p:nvSpPr>
          <p:cNvPr id="6" name="Slide Number Placeholder 5"/>
          <p:cNvSpPr>
            <a:spLocks noGrp="1"/>
          </p:cNvSpPr>
          <p:nvPr>
            <p:ph type="sldNum" sz="quarter" idx="12"/>
          </p:nvPr>
        </p:nvSpPr>
        <p:spPr/>
        <p:txBody>
          <a:bodyPr/>
          <a:lstStyle/>
          <a:p>
            <a:fld id="{FCA3638F-6D52-644A-9831-93255061F043}" type="slidenum">
              <a:rPr/>
              <a:pPr/>
              <a:t>‹nr.›</a:t>
            </a:fld>
            <a:endParaRPr lang="en-US"/>
          </a:p>
        </p:txBody>
      </p:sp>
    </p:spTree>
    <p:extLst>
      <p:ext uri="{BB962C8B-B14F-4D97-AF65-F5344CB8AC3E}">
        <p14:creationId xmlns:p14="http://schemas.microsoft.com/office/powerpoint/2010/main" val="1744406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eldia">
    <p:spTree>
      <p:nvGrpSpPr>
        <p:cNvPr id="1" name=""/>
        <p:cNvGrpSpPr/>
        <p:nvPr/>
      </p:nvGrpSpPr>
      <p:grpSpPr>
        <a:xfrm>
          <a:off x="0" y="0"/>
          <a:ext cx="0" cy="0"/>
          <a:chOff x="0" y="0"/>
          <a:chExt cx="0" cy="0"/>
        </a:xfrm>
      </p:grpSpPr>
      <p:sp>
        <p:nvSpPr>
          <p:cNvPr id="15" name="Rectangle 14"/>
          <p:cNvSpPr/>
          <p:nvPr/>
        </p:nvSpPr>
        <p:spPr>
          <a:xfrm>
            <a:off x="0" y="4839762"/>
            <a:ext cx="12240000" cy="2018239"/>
          </a:xfrm>
          <a:prstGeom prst="rect">
            <a:avLst/>
          </a:prstGeom>
          <a:solidFill>
            <a:srgbClr val="4E8DCC"/>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latin typeface="Corbel"/>
            </a:endParaRPr>
          </a:p>
        </p:txBody>
      </p:sp>
      <p:sp>
        <p:nvSpPr>
          <p:cNvPr id="2" name="Title 1"/>
          <p:cNvSpPr>
            <a:spLocks noGrp="1"/>
          </p:cNvSpPr>
          <p:nvPr>
            <p:ph type="ctrTitle"/>
          </p:nvPr>
        </p:nvSpPr>
        <p:spPr>
          <a:xfrm>
            <a:off x="914400" y="2130426"/>
            <a:ext cx="10363200" cy="1470025"/>
          </a:xfrm>
        </p:spPr>
        <p:txBody>
          <a:bodyPr>
            <a:noAutofit/>
          </a:bodyPr>
          <a:lstStyle>
            <a:lvl1pPr>
              <a:defRPr sz="6000">
                <a:latin typeface="Corbel"/>
              </a:defRPr>
            </a:lvl1pPr>
          </a:lstStyle>
          <a:p>
            <a:r>
              <a:rPr lang="nl-NL"/>
              <a:t>Klik om de stijl te bewerken</a:t>
            </a:r>
            <a:endParaRPr lang="en-US"/>
          </a:p>
        </p:txBody>
      </p:sp>
      <p:sp>
        <p:nvSpPr>
          <p:cNvPr id="3" name="Subtitle 2"/>
          <p:cNvSpPr>
            <a:spLocks noGrp="1"/>
          </p:cNvSpPr>
          <p:nvPr>
            <p:ph type="subTitle" idx="1"/>
          </p:nvPr>
        </p:nvSpPr>
        <p:spPr>
          <a:xfrm>
            <a:off x="895575" y="5103516"/>
            <a:ext cx="9744093" cy="1486600"/>
          </a:xfrm>
        </p:spPr>
        <p:txBody>
          <a:bodyPr>
            <a:noAutofit/>
          </a:bodyPr>
          <a:lstStyle>
            <a:lvl1pPr marL="0" indent="0" algn="l">
              <a:buNone/>
              <a:defRPr sz="4400">
                <a:solidFill>
                  <a:schemeClr val="bg1"/>
                </a:solidFill>
                <a:latin typeface="Corbel"/>
                <a:cs typeface="Corbe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0"/>
              <a:t>Klik om de ondertitelstijl van het model te bewerken</a:t>
            </a:r>
            <a:endParaRPr lang="nl-BE" noProof="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39990" y="6220050"/>
            <a:ext cx="1118437" cy="318755"/>
          </a:xfrm>
          <a:prstGeom prst="rect">
            <a:avLst/>
          </a:prstGeom>
        </p:spPr>
      </p:pic>
      <p:pic>
        <p:nvPicPr>
          <p:cNvPr id="13" name="Picture 12" descr="Odisee_zw.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357" y="205437"/>
            <a:ext cx="2373065" cy="460356"/>
          </a:xfrm>
          <a:prstGeom prst="rect">
            <a:avLst/>
          </a:prstGeom>
        </p:spPr>
      </p:pic>
      <p:pic>
        <p:nvPicPr>
          <p:cNvPr id="16" name="Picture 15" descr="fot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978977"/>
            <a:ext cx="12240000" cy="3860785"/>
          </a:xfrm>
          <a:prstGeom prst="rect">
            <a:avLst/>
          </a:prstGeom>
          <a:ln>
            <a:noFill/>
          </a:ln>
        </p:spPr>
      </p:pic>
    </p:spTree>
    <p:extLst>
      <p:ext uri="{BB962C8B-B14F-4D97-AF65-F5344CB8AC3E}">
        <p14:creationId xmlns:p14="http://schemas.microsoft.com/office/powerpoint/2010/main" val="3202824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el en objec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46CD1257-55B2-4B63-82E5-22A42D3DD003}" type="datetime1">
              <a:rPr lang="nl-BE" smtClean="0"/>
              <a:t>26/05/2020</a:t>
            </a:fld>
            <a:endParaRPr lang="en-US"/>
          </a:p>
        </p:txBody>
      </p:sp>
      <p:sp>
        <p:nvSpPr>
          <p:cNvPr id="5" name="Footer Placeholder 4"/>
          <p:cNvSpPr>
            <a:spLocks noGrp="1"/>
          </p:cNvSpPr>
          <p:nvPr>
            <p:ph type="ftr" sz="quarter" idx="11"/>
          </p:nvPr>
        </p:nvSpPr>
        <p:spPr/>
        <p:txBody>
          <a:bodyPr/>
          <a:lstStyle/>
          <a:p>
            <a:r>
              <a:rPr lang="en-US"/>
              <a:t>Complementaire stage  2020-2021</a:t>
            </a:r>
          </a:p>
        </p:txBody>
      </p:sp>
      <p:sp>
        <p:nvSpPr>
          <p:cNvPr id="6" name="Slide Number Placeholder 5"/>
          <p:cNvSpPr>
            <a:spLocks noGrp="1"/>
          </p:cNvSpPr>
          <p:nvPr>
            <p:ph type="sldNum" sz="quarter" idx="12"/>
          </p:nvPr>
        </p:nvSpPr>
        <p:spPr/>
        <p:txBody>
          <a:bodyPr/>
          <a:lstStyle/>
          <a:p>
            <a:fld id="{9A3A3441-236C-4EA4-B893-B99C8CA3A84B}" type="slidenum">
              <a:rPr lang="en-US" smtClean="0"/>
              <a:t>‹nr.›</a:t>
            </a:fld>
            <a:endParaRPr lang="en-US"/>
          </a:p>
        </p:txBody>
      </p:sp>
    </p:spTree>
    <p:extLst>
      <p:ext uri="{BB962C8B-B14F-4D97-AF65-F5344CB8AC3E}">
        <p14:creationId xmlns:p14="http://schemas.microsoft.com/office/powerpoint/2010/main" val="1437956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5" name="Rectangle 14"/>
          <p:cNvSpPr/>
          <p:nvPr/>
        </p:nvSpPr>
        <p:spPr>
          <a:xfrm>
            <a:off x="0" y="4839762"/>
            <a:ext cx="12240000" cy="2018239"/>
          </a:xfrm>
          <a:prstGeom prst="rect">
            <a:avLst/>
          </a:prstGeom>
          <a:solidFill>
            <a:srgbClr val="4E8DCC"/>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latin typeface="Corbel"/>
            </a:endParaRPr>
          </a:p>
        </p:txBody>
      </p:sp>
      <p:sp>
        <p:nvSpPr>
          <p:cNvPr id="2" name="Title 1"/>
          <p:cNvSpPr>
            <a:spLocks noGrp="1"/>
          </p:cNvSpPr>
          <p:nvPr>
            <p:ph type="ctrTitle"/>
          </p:nvPr>
        </p:nvSpPr>
        <p:spPr>
          <a:xfrm>
            <a:off x="914400" y="2130426"/>
            <a:ext cx="10363200" cy="1470025"/>
          </a:xfrm>
        </p:spPr>
        <p:txBody>
          <a:bodyPr>
            <a:noAutofit/>
          </a:bodyPr>
          <a:lstStyle>
            <a:lvl1pPr>
              <a:defRPr sz="6000">
                <a:latin typeface="Corbel"/>
              </a:defRPr>
            </a:lvl1pPr>
          </a:lstStyle>
          <a:p>
            <a:r>
              <a:rPr lang="nl-NL"/>
              <a:t>Klik om de stijl te bewerken</a:t>
            </a:r>
            <a:endParaRPr lang="en-US"/>
          </a:p>
        </p:txBody>
      </p:sp>
      <p:sp>
        <p:nvSpPr>
          <p:cNvPr id="3" name="Subtitle 2"/>
          <p:cNvSpPr>
            <a:spLocks noGrp="1"/>
          </p:cNvSpPr>
          <p:nvPr>
            <p:ph type="subTitle" idx="1"/>
          </p:nvPr>
        </p:nvSpPr>
        <p:spPr>
          <a:xfrm>
            <a:off x="895575" y="5103516"/>
            <a:ext cx="9744093" cy="1486600"/>
          </a:xfrm>
        </p:spPr>
        <p:txBody>
          <a:bodyPr>
            <a:noAutofit/>
          </a:bodyPr>
          <a:lstStyle>
            <a:lvl1pPr marL="0" indent="0" algn="l">
              <a:buNone/>
              <a:defRPr sz="4400">
                <a:solidFill>
                  <a:schemeClr val="bg1"/>
                </a:solidFill>
                <a:latin typeface="Corbel"/>
                <a:cs typeface="Corbe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0"/>
              <a:t>Klik om de ondertitelstijl van het model te bewerken</a:t>
            </a:r>
            <a:endParaRPr lang="nl-BE" noProof="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39990" y="6220050"/>
            <a:ext cx="1118437" cy="318755"/>
          </a:xfrm>
          <a:prstGeom prst="rect">
            <a:avLst/>
          </a:prstGeom>
        </p:spPr>
      </p:pic>
      <p:pic>
        <p:nvPicPr>
          <p:cNvPr id="13" name="Picture 12" descr="Odisee_zw.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357" y="205437"/>
            <a:ext cx="2373065" cy="460356"/>
          </a:xfrm>
          <a:prstGeom prst="rect">
            <a:avLst/>
          </a:prstGeom>
        </p:spPr>
      </p:pic>
      <p:pic>
        <p:nvPicPr>
          <p:cNvPr id="16" name="Picture 15" descr="fot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978977"/>
            <a:ext cx="12240000" cy="3860785"/>
          </a:xfrm>
          <a:prstGeom prst="rect">
            <a:avLst/>
          </a:prstGeom>
          <a:ln>
            <a:noFill/>
          </a:ln>
        </p:spPr>
      </p:pic>
    </p:spTree>
    <p:extLst>
      <p:ext uri="{BB962C8B-B14F-4D97-AF65-F5344CB8AC3E}">
        <p14:creationId xmlns:p14="http://schemas.microsoft.com/office/powerpoint/2010/main" val="42093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A7CE5963-DA2B-4640-AF13-33285A47ACB1}" type="datetime1">
              <a:rPr lang="nl-BE" smtClean="0"/>
              <a:t>26/05/2020</a:t>
            </a:fld>
            <a:endParaRPr lang="en-US"/>
          </a:p>
        </p:txBody>
      </p:sp>
      <p:sp>
        <p:nvSpPr>
          <p:cNvPr id="5" name="Footer Placeholder 4"/>
          <p:cNvSpPr>
            <a:spLocks noGrp="1"/>
          </p:cNvSpPr>
          <p:nvPr>
            <p:ph type="ftr" sz="quarter" idx="11"/>
          </p:nvPr>
        </p:nvSpPr>
        <p:spPr/>
        <p:txBody>
          <a:bodyPr/>
          <a:lstStyle/>
          <a:p>
            <a:r>
              <a:rPr lang="en-US"/>
              <a:t>Complementaire stage  2020-2021</a:t>
            </a:r>
          </a:p>
        </p:txBody>
      </p:sp>
      <p:sp>
        <p:nvSpPr>
          <p:cNvPr id="6" name="Slide Number Placeholder 5"/>
          <p:cNvSpPr>
            <a:spLocks noGrp="1"/>
          </p:cNvSpPr>
          <p:nvPr>
            <p:ph type="sldNum" sz="quarter" idx="12"/>
          </p:nvPr>
        </p:nvSpPr>
        <p:spPr/>
        <p:txBody>
          <a:bodyPr/>
          <a:lstStyle/>
          <a:p>
            <a:fld id="{FCA3638F-6D52-644A-9831-93255061F043}" type="slidenum">
              <a:t>‹nr.›</a:t>
            </a:fld>
            <a:endParaRPr lang="en-US"/>
          </a:p>
        </p:txBody>
      </p:sp>
    </p:spTree>
    <p:extLst>
      <p:ext uri="{BB962C8B-B14F-4D97-AF65-F5344CB8AC3E}">
        <p14:creationId xmlns:p14="http://schemas.microsoft.com/office/powerpoint/2010/main" val="2216958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2.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theme" Target="../theme/theme3.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theme" Target="../theme/theme4.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theme" Target="../theme/theme5.xml"/><Relationship Id="rId5" Type="http://schemas.openxmlformats.org/officeDocument/2006/relationships/slideLayout" Target="../slideLayouts/slideLayout27.xml"/><Relationship Id="rId4" Type="http://schemas.openxmlformats.org/officeDocument/2006/relationships/slideLayout" Target="../slideLayouts/slideLayout26.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theme" Target="../theme/theme6.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theme" Target="../theme/theme7.xml"/><Relationship Id="rId5" Type="http://schemas.openxmlformats.org/officeDocument/2006/relationships/slideLayout" Target="../slideLayouts/slideLayout37.xml"/><Relationship Id="rId4" Type="http://schemas.openxmlformats.org/officeDocument/2006/relationships/slideLayout" Target="../slideLayouts/slideLayout3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18" Type="http://schemas.openxmlformats.org/officeDocument/2006/relationships/image" Target="../media/image4.pn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theme" Target="../theme/theme8.xml"/><Relationship Id="rId2" Type="http://schemas.openxmlformats.org/officeDocument/2006/relationships/slideLayout" Target="../slideLayouts/slideLayout39.xml"/><Relationship Id="rId16" Type="http://schemas.openxmlformats.org/officeDocument/2006/relationships/slideLayout" Target="../slideLayouts/slideLayout53.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slideLayout" Target="../slideLayouts/slideLayout5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165304"/>
            <a:ext cx="12240000" cy="718352"/>
          </a:xfrm>
          <a:prstGeom prst="rect">
            <a:avLst/>
          </a:prstGeom>
          <a:solidFill>
            <a:srgbClr val="89B368"/>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latin typeface="Corbel"/>
            </a:endParaRPr>
          </a:p>
        </p:txBody>
      </p:sp>
      <p:sp>
        <p:nvSpPr>
          <p:cNvPr id="2" name="Title Placeholder 1"/>
          <p:cNvSpPr>
            <a:spLocks noGrp="1"/>
          </p:cNvSpPr>
          <p:nvPr>
            <p:ph type="title"/>
          </p:nvPr>
        </p:nvSpPr>
        <p:spPr>
          <a:xfrm>
            <a:off x="877264" y="184842"/>
            <a:ext cx="10705136" cy="1143000"/>
          </a:xfrm>
          <a:prstGeom prst="rect">
            <a:avLst/>
          </a:prstGeom>
        </p:spPr>
        <p:txBody>
          <a:bodyPr vert="horz" lIns="91440" tIns="45720" rIns="91440" bIns="45720" rtlCol="0" anchor="ctr">
            <a:normAutofit/>
          </a:bodyPr>
          <a:lstStyle/>
          <a:p>
            <a:r>
              <a:rPr lang="nl-BE"/>
              <a:t>Titelstijl van model bewerken</a:t>
            </a:r>
            <a:endParaRPr lang="en-US"/>
          </a:p>
        </p:txBody>
      </p:sp>
      <p:sp>
        <p:nvSpPr>
          <p:cNvPr id="3" name="Text Placeholder 2"/>
          <p:cNvSpPr>
            <a:spLocks noGrp="1"/>
          </p:cNvSpPr>
          <p:nvPr>
            <p:ph type="body" idx="1"/>
          </p:nvPr>
        </p:nvSpPr>
        <p:spPr>
          <a:xfrm>
            <a:off x="877264" y="1523232"/>
            <a:ext cx="10705136" cy="4525963"/>
          </a:xfrm>
          <a:prstGeom prst="rect">
            <a:avLst/>
          </a:prstGeom>
        </p:spPr>
        <p:txBody>
          <a:bodyPr vert="horz" lIns="91440" tIns="45720" rIns="91440" bIns="45720" rtlCol="0">
            <a:normAutofit/>
          </a:bodyPr>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en-US"/>
          </a:p>
        </p:txBody>
      </p:sp>
      <p:sp>
        <p:nvSpPr>
          <p:cNvPr id="4" name="Date Placeholder 3"/>
          <p:cNvSpPr>
            <a:spLocks noGrp="1"/>
          </p:cNvSpPr>
          <p:nvPr>
            <p:ph type="dt" sz="half" idx="2"/>
          </p:nvPr>
        </p:nvSpPr>
        <p:spPr>
          <a:xfrm>
            <a:off x="8034347" y="6350170"/>
            <a:ext cx="2844800" cy="365125"/>
          </a:xfrm>
          <a:prstGeom prst="rect">
            <a:avLst/>
          </a:prstGeom>
        </p:spPr>
        <p:txBody>
          <a:bodyPr vert="horz" lIns="91440" tIns="45720" rIns="91440" bIns="45720" rtlCol="0" anchor="ctr"/>
          <a:lstStyle>
            <a:lvl1pPr algn="l">
              <a:defRPr sz="1200">
                <a:solidFill>
                  <a:srgbClr val="FFFFFF"/>
                </a:solidFill>
                <a:latin typeface="Corbel"/>
                <a:cs typeface="Corbel"/>
              </a:defRPr>
            </a:lvl1pPr>
          </a:lstStyle>
          <a:p>
            <a:fld id="{5CF57936-F412-4929-B8BB-44D2B93E6B18}" type="datetime1">
              <a:rPr lang="nl-BE" smtClean="0"/>
              <a:t>26/05/2020</a:t>
            </a:fld>
            <a:endParaRPr lang="nl-BE"/>
          </a:p>
        </p:txBody>
      </p:sp>
      <p:sp>
        <p:nvSpPr>
          <p:cNvPr id="5" name="Footer Placeholder 4"/>
          <p:cNvSpPr>
            <a:spLocks noGrp="1"/>
          </p:cNvSpPr>
          <p:nvPr>
            <p:ph type="ftr" sz="quarter" idx="3"/>
          </p:nvPr>
        </p:nvSpPr>
        <p:spPr>
          <a:xfrm>
            <a:off x="911475" y="6350170"/>
            <a:ext cx="7054451" cy="365125"/>
          </a:xfrm>
          <a:prstGeom prst="rect">
            <a:avLst/>
          </a:prstGeom>
        </p:spPr>
        <p:txBody>
          <a:bodyPr vert="horz" lIns="91440" tIns="45720" rIns="91440" bIns="45720" rtlCol="0" anchor="ctr"/>
          <a:lstStyle>
            <a:lvl1pPr algn="l">
              <a:defRPr sz="1200">
                <a:solidFill>
                  <a:srgbClr val="FFFFFF"/>
                </a:solidFill>
                <a:latin typeface="Corbel"/>
                <a:cs typeface="Corbel"/>
              </a:defRPr>
            </a:lvl1pPr>
          </a:lstStyle>
          <a:p>
            <a:r>
              <a:rPr lang="en-US"/>
              <a:t>Complementaire stage  2020-2021</a:t>
            </a:r>
            <a:endParaRPr lang="nl-BE"/>
          </a:p>
        </p:txBody>
      </p:sp>
      <p:sp>
        <p:nvSpPr>
          <p:cNvPr id="6" name="Slide Number Placeholder 5"/>
          <p:cNvSpPr>
            <a:spLocks noGrp="1"/>
          </p:cNvSpPr>
          <p:nvPr>
            <p:ph type="sldNum" sz="quarter" idx="4"/>
          </p:nvPr>
        </p:nvSpPr>
        <p:spPr>
          <a:xfrm>
            <a:off x="10879147" y="6343523"/>
            <a:ext cx="703253" cy="365125"/>
          </a:xfrm>
          <a:prstGeom prst="rect">
            <a:avLst/>
          </a:prstGeom>
        </p:spPr>
        <p:txBody>
          <a:bodyPr vert="horz" lIns="91440" tIns="45720" rIns="91440" bIns="45720" rtlCol="0" anchor="ctr"/>
          <a:lstStyle>
            <a:lvl1pPr algn="r">
              <a:defRPr sz="1200">
                <a:solidFill>
                  <a:srgbClr val="FFFFFF"/>
                </a:solidFill>
                <a:latin typeface="Corbel"/>
                <a:cs typeface="Corbel"/>
              </a:defRPr>
            </a:lvl1pPr>
          </a:lstStyle>
          <a:p>
            <a:fld id="{4E4837A7-08D2-42AB-8B15-ED31AFC5B011}" type="slidenum">
              <a:rPr lang="nl-BE" smtClean="0"/>
              <a:t>‹nr.›</a:t>
            </a:fld>
            <a:endParaRPr lang="nl-BE"/>
          </a:p>
        </p:txBody>
      </p:sp>
    </p:spTree>
    <p:extLst>
      <p:ext uri="{BB962C8B-B14F-4D97-AF65-F5344CB8AC3E}">
        <p14:creationId xmlns:p14="http://schemas.microsoft.com/office/powerpoint/2010/main" val="83367001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719" r:id="rId7"/>
  </p:sldLayoutIdLst>
  <p:hf hdr="0"/>
  <p:txStyles>
    <p:titleStyle>
      <a:lvl1pPr algn="l" defTabSz="457200" rtl="0" eaLnBrk="1" latinLnBrk="0" hangingPunct="1">
        <a:spcBef>
          <a:spcPct val="0"/>
        </a:spcBef>
        <a:buNone/>
        <a:defRPr sz="4400" b="1" kern="1200">
          <a:solidFill>
            <a:srgbClr val="89B368"/>
          </a:solidFill>
          <a:latin typeface="Corbel"/>
          <a:ea typeface="+mj-ea"/>
          <a:cs typeface="Corbel"/>
        </a:defRPr>
      </a:lvl1pPr>
    </p:titleStyle>
    <p:bodyStyle>
      <a:lvl1pPr marL="0" indent="0" algn="l" defTabSz="457200" rtl="0" eaLnBrk="1" latinLnBrk="0" hangingPunct="1">
        <a:lnSpc>
          <a:spcPct val="120000"/>
        </a:lnSpc>
        <a:spcBef>
          <a:spcPct val="20000"/>
        </a:spcBef>
        <a:buFont typeface="Arial"/>
        <a:buNone/>
        <a:defRPr sz="3000" b="1" kern="1200">
          <a:solidFill>
            <a:schemeClr val="tx1"/>
          </a:solidFill>
          <a:latin typeface="Corbel"/>
          <a:ea typeface="+mn-ea"/>
          <a:cs typeface="Corbel"/>
        </a:defRPr>
      </a:lvl1pPr>
      <a:lvl2pPr marL="269875" indent="-269875" algn="l" defTabSz="457200" rtl="0" eaLnBrk="1" latinLnBrk="0" hangingPunct="1">
        <a:spcBef>
          <a:spcPct val="20000"/>
        </a:spcBef>
        <a:buFont typeface="Arial"/>
        <a:buChar char="•"/>
        <a:defRPr sz="2600" kern="1200">
          <a:solidFill>
            <a:schemeClr val="tx1"/>
          </a:solidFill>
          <a:latin typeface="Corbel"/>
          <a:ea typeface="+mn-ea"/>
          <a:cs typeface="Corbel"/>
        </a:defRPr>
      </a:lvl2pPr>
      <a:lvl3pPr marL="449263" indent="-179388" algn="l" defTabSz="457200" rtl="0" eaLnBrk="1" latinLnBrk="0" hangingPunct="1">
        <a:spcBef>
          <a:spcPct val="20000"/>
        </a:spcBef>
        <a:buFont typeface="Arial"/>
        <a:buChar char="•"/>
        <a:defRPr sz="2400" kern="1200">
          <a:solidFill>
            <a:schemeClr val="tx1"/>
          </a:solidFill>
          <a:latin typeface="Corbel"/>
          <a:ea typeface="+mn-ea"/>
          <a:cs typeface="Corbel"/>
        </a:defRPr>
      </a:lvl3pPr>
      <a:lvl4pPr marL="628650" indent="-179388" algn="l" defTabSz="457200" rtl="0" eaLnBrk="1" latinLnBrk="0" hangingPunct="1">
        <a:spcBef>
          <a:spcPct val="20000"/>
        </a:spcBef>
        <a:buFont typeface="Arial"/>
        <a:buChar char="•"/>
        <a:defRPr sz="2000" kern="1200">
          <a:solidFill>
            <a:schemeClr val="tx1"/>
          </a:solidFill>
          <a:latin typeface="Corbel"/>
          <a:ea typeface="+mn-ea"/>
          <a:cs typeface="Corbel"/>
        </a:defRPr>
      </a:lvl4pPr>
      <a:lvl5pPr marL="808038" indent="-179388" algn="l" defTabSz="457200" rtl="0" eaLnBrk="1" latinLnBrk="0" hangingPunct="1">
        <a:spcBef>
          <a:spcPct val="20000"/>
        </a:spcBef>
        <a:buFont typeface="Arial"/>
        <a:buChar char="•"/>
        <a:defRPr sz="2000" kern="1200">
          <a:solidFill>
            <a:schemeClr val="tx1"/>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165304"/>
            <a:ext cx="12240000" cy="718352"/>
          </a:xfrm>
          <a:prstGeom prst="rect">
            <a:avLst/>
          </a:prstGeom>
          <a:solidFill>
            <a:srgbClr val="4E8DCC"/>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latin typeface="Corbel"/>
            </a:endParaRPr>
          </a:p>
        </p:txBody>
      </p:sp>
      <p:sp>
        <p:nvSpPr>
          <p:cNvPr id="2" name="Title Placeholder 1"/>
          <p:cNvSpPr>
            <a:spLocks noGrp="1"/>
          </p:cNvSpPr>
          <p:nvPr>
            <p:ph type="title"/>
          </p:nvPr>
        </p:nvSpPr>
        <p:spPr>
          <a:xfrm>
            <a:off x="877264" y="184842"/>
            <a:ext cx="10705136" cy="1143000"/>
          </a:xfrm>
          <a:prstGeom prst="rect">
            <a:avLst/>
          </a:prstGeom>
        </p:spPr>
        <p:txBody>
          <a:bodyPr vert="horz" lIns="91440" tIns="45720" rIns="91440" bIns="45720" rtlCol="0" anchor="ctr">
            <a:normAutofit/>
          </a:bodyPr>
          <a:lstStyle/>
          <a:p>
            <a:r>
              <a:rPr lang="nl-NL"/>
              <a:t>Klik om de stijl te bewerken</a:t>
            </a:r>
            <a:endParaRPr lang="en-US"/>
          </a:p>
        </p:txBody>
      </p:sp>
      <p:sp>
        <p:nvSpPr>
          <p:cNvPr id="3" name="Text Placeholder 2"/>
          <p:cNvSpPr>
            <a:spLocks noGrp="1"/>
          </p:cNvSpPr>
          <p:nvPr>
            <p:ph type="body" idx="1"/>
          </p:nvPr>
        </p:nvSpPr>
        <p:spPr>
          <a:xfrm>
            <a:off x="877264" y="1523232"/>
            <a:ext cx="10705136"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8034347" y="6350170"/>
            <a:ext cx="2844800" cy="365125"/>
          </a:xfrm>
          <a:prstGeom prst="rect">
            <a:avLst/>
          </a:prstGeom>
        </p:spPr>
        <p:txBody>
          <a:bodyPr vert="horz" lIns="91440" tIns="45720" rIns="91440" bIns="45720" rtlCol="0" anchor="ctr"/>
          <a:lstStyle>
            <a:lvl1pPr algn="l">
              <a:defRPr sz="1200">
                <a:solidFill>
                  <a:srgbClr val="FFFFFF"/>
                </a:solidFill>
                <a:latin typeface="Corbel"/>
                <a:cs typeface="Corbel"/>
              </a:defRPr>
            </a:lvl1pPr>
          </a:lstStyle>
          <a:p>
            <a:fld id="{2FF876FC-0F31-4140-B084-620B3CB43CA0}" type="datetime1">
              <a:rPr lang="nl-BE" smtClean="0"/>
              <a:t>26/05/2020</a:t>
            </a:fld>
            <a:endParaRPr lang="en-US"/>
          </a:p>
        </p:txBody>
      </p:sp>
      <p:sp>
        <p:nvSpPr>
          <p:cNvPr id="5" name="Footer Placeholder 4"/>
          <p:cNvSpPr>
            <a:spLocks noGrp="1"/>
          </p:cNvSpPr>
          <p:nvPr>
            <p:ph type="ftr" sz="quarter" idx="3"/>
          </p:nvPr>
        </p:nvSpPr>
        <p:spPr>
          <a:xfrm>
            <a:off x="911475" y="6350170"/>
            <a:ext cx="7054451" cy="365125"/>
          </a:xfrm>
          <a:prstGeom prst="rect">
            <a:avLst/>
          </a:prstGeom>
        </p:spPr>
        <p:txBody>
          <a:bodyPr vert="horz" lIns="91440" tIns="45720" rIns="91440" bIns="45720" rtlCol="0" anchor="ctr"/>
          <a:lstStyle>
            <a:lvl1pPr algn="l">
              <a:defRPr sz="1200">
                <a:solidFill>
                  <a:srgbClr val="FFFFFF"/>
                </a:solidFill>
                <a:latin typeface="Corbel"/>
                <a:cs typeface="Corbel"/>
              </a:defRPr>
            </a:lvl1pPr>
          </a:lstStyle>
          <a:p>
            <a:r>
              <a:rPr lang="en-US"/>
              <a:t>Complementaire stage  2020-2021</a:t>
            </a:r>
          </a:p>
        </p:txBody>
      </p:sp>
      <p:sp>
        <p:nvSpPr>
          <p:cNvPr id="6" name="Slide Number Placeholder 5"/>
          <p:cNvSpPr>
            <a:spLocks noGrp="1"/>
          </p:cNvSpPr>
          <p:nvPr>
            <p:ph type="sldNum" sz="quarter" idx="4"/>
          </p:nvPr>
        </p:nvSpPr>
        <p:spPr>
          <a:xfrm>
            <a:off x="10879147" y="6343523"/>
            <a:ext cx="703253" cy="365125"/>
          </a:xfrm>
          <a:prstGeom prst="rect">
            <a:avLst/>
          </a:prstGeom>
        </p:spPr>
        <p:txBody>
          <a:bodyPr vert="horz" lIns="91440" tIns="45720" rIns="91440" bIns="45720" rtlCol="0" anchor="ctr"/>
          <a:lstStyle>
            <a:lvl1pPr algn="r">
              <a:defRPr sz="1200">
                <a:solidFill>
                  <a:srgbClr val="FFFFFF"/>
                </a:solidFill>
                <a:latin typeface="Corbel"/>
                <a:cs typeface="Corbel"/>
              </a:defRPr>
            </a:lvl1pPr>
          </a:lstStyle>
          <a:p>
            <a:fld id="{FCA3638F-6D52-644A-9831-93255061F043}" type="slidenum">
              <a:rPr lang="en-US"/>
              <a:pPr/>
              <a:t>‹nr.›</a:t>
            </a:fld>
            <a:endParaRPr lang="en-US"/>
          </a:p>
        </p:txBody>
      </p:sp>
    </p:spTree>
    <p:extLst>
      <p:ext uri="{BB962C8B-B14F-4D97-AF65-F5344CB8AC3E}">
        <p14:creationId xmlns:p14="http://schemas.microsoft.com/office/powerpoint/2010/main" val="612069865"/>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Lst>
  <p:hf hdr="0"/>
  <p:txStyles>
    <p:titleStyle>
      <a:lvl1pPr algn="l" defTabSz="457200" rtl="0" eaLnBrk="1" latinLnBrk="0" hangingPunct="1">
        <a:spcBef>
          <a:spcPct val="0"/>
        </a:spcBef>
        <a:buNone/>
        <a:defRPr sz="4400" b="1" kern="1200">
          <a:solidFill>
            <a:srgbClr val="4E8DCC"/>
          </a:solidFill>
          <a:latin typeface="Corbel"/>
          <a:ea typeface="+mj-ea"/>
          <a:cs typeface="Corbel"/>
        </a:defRPr>
      </a:lvl1pPr>
    </p:titleStyle>
    <p:bodyStyle>
      <a:lvl1pPr marL="0" indent="0" algn="l" defTabSz="457200" rtl="0" eaLnBrk="1" latinLnBrk="0" hangingPunct="1">
        <a:lnSpc>
          <a:spcPct val="120000"/>
        </a:lnSpc>
        <a:spcBef>
          <a:spcPct val="20000"/>
        </a:spcBef>
        <a:buFont typeface="Arial"/>
        <a:buNone/>
        <a:defRPr sz="3000" b="1" kern="1200">
          <a:solidFill>
            <a:schemeClr val="tx1"/>
          </a:solidFill>
          <a:latin typeface="Corbel"/>
          <a:ea typeface="+mn-ea"/>
          <a:cs typeface="Corbel"/>
        </a:defRPr>
      </a:lvl1pPr>
      <a:lvl2pPr marL="269875" indent="-269875" algn="l" defTabSz="457200" rtl="0" eaLnBrk="1" latinLnBrk="0" hangingPunct="1">
        <a:spcBef>
          <a:spcPct val="20000"/>
        </a:spcBef>
        <a:buFont typeface="Arial"/>
        <a:buChar char="•"/>
        <a:defRPr sz="2600" kern="1200">
          <a:solidFill>
            <a:schemeClr val="tx1"/>
          </a:solidFill>
          <a:latin typeface="Corbel"/>
          <a:ea typeface="+mn-ea"/>
          <a:cs typeface="Corbel"/>
        </a:defRPr>
      </a:lvl2pPr>
      <a:lvl3pPr marL="449263" indent="-179388" algn="l" defTabSz="457200" rtl="0" eaLnBrk="1" latinLnBrk="0" hangingPunct="1">
        <a:spcBef>
          <a:spcPct val="20000"/>
        </a:spcBef>
        <a:buFont typeface="Arial"/>
        <a:buChar char="•"/>
        <a:defRPr sz="2400" kern="1200">
          <a:solidFill>
            <a:schemeClr val="tx1"/>
          </a:solidFill>
          <a:latin typeface="Corbel"/>
          <a:ea typeface="+mn-ea"/>
          <a:cs typeface="Corbel"/>
        </a:defRPr>
      </a:lvl3pPr>
      <a:lvl4pPr marL="628650" indent="-179388" algn="l" defTabSz="457200" rtl="0" eaLnBrk="1" latinLnBrk="0" hangingPunct="1">
        <a:spcBef>
          <a:spcPct val="20000"/>
        </a:spcBef>
        <a:buFont typeface="Arial"/>
        <a:buChar char="•"/>
        <a:defRPr sz="2000" kern="1200">
          <a:solidFill>
            <a:schemeClr val="tx1"/>
          </a:solidFill>
          <a:latin typeface="Corbel"/>
          <a:ea typeface="+mn-ea"/>
          <a:cs typeface="Corbel"/>
        </a:defRPr>
      </a:lvl4pPr>
      <a:lvl5pPr marL="808038" indent="-179388" algn="l" defTabSz="457200" rtl="0" eaLnBrk="1" latinLnBrk="0" hangingPunct="1">
        <a:spcBef>
          <a:spcPct val="20000"/>
        </a:spcBef>
        <a:buFont typeface="Arial"/>
        <a:buChar char="•"/>
        <a:defRPr sz="2000" kern="1200">
          <a:solidFill>
            <a:schemeClr val="tx1"/>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165304"/>
            <a:ext cx="12240000" cy="718352"/>
          </a:xfrm>
          <a:prstGeom prst="rect">
            <a:avLst/>
          </a:prstGeom>
          <a:solidFill>
            <a:srgbClr val="447E90"/>
          </a:solidFill>
          <a:ln>
            <a:solidFill>
              <a:srgbClr val="447E9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latin typeface="Corbel"/>
            </a:endParaRPr>
          </a:p>
        </p:txBody>
      </p:sp>
      <p:sp>
        <p:nvSpPr>
          <p:cNvPr id="2" name="Title Placeholder 1"/>
          <p:cNvSpPr>
            <a:spLocks noGrp="1"/>
          </p:cNvSpPr>
          <p:nvPr>
            <p:ph type="title"/>
          </p:nvPr>
        </p:nvSpPr>
        <p:spPr>
          <a:xfrm>
            <a:off x="877264" y="184842"/>
            <a:ext cx="10705136" cy="1143000"/>
          </a:xfrm>
          <a:prstGeom prst="rect">
            <a:avLst/>
          </a:prstGeom>
          <a:noFill/>
        </p:spPr>
        <p:txBody>
          <a:bodyPr vert="horz" lIns="91440" tIns="45720" rIns="91440" bIns="45720" rtlCol="0" anchor="ctr">
            <a:normAutofit/>
          </a:bodyPr>
          <a:lstStyle/>
          <a:p>
            <a:r>
              <a:rPr lang="nl-NL"/>
              <a:t>Klik om de stijl te bewerken</a:t>
            </a:r>
            <a:endParaRPr lang="en-US"/>
          </a:p>
        </p:txBody>
      </p:sp>
      <p:sp>
        <p:nvSpPr>
          <p:cNvPr id="3" name="Text Placeholder 2"/>
          <p:cNvSpPr>
            <a:spLocks noGrp="1"/>
          </p:cNvSpPr>
          <p:nvPr>
            <p:ph type="body" idx="1"/>
          </p:nvPr>
        </p:nvSpPr>
        <p:spPr>
          <a:xfrm>
            <a:off x="877264" y="1523232"/>
            <a:ext cx="10705136"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8034347" y="6350170"/>
            <a:ext cx="2844800" cy="365125"/>
          </a:xfrm>
          <a:prstGeom prst="rect">
            <a:avLst/>
          </a:prstGeom>
        </p:spPr>
        <p:txBody>
          <a:bodyPr vert="horz" lIns="91440" tIns="45720" rIns="91440" bIns="45720" rtlCol="0" anchor="ctr"/>
          <a:lstStyle>
            <a:lvl1pPr algn="l">
              <a:defRPr sz="1200">
                <a:solidFill>
                  <a:srgbClr val="FFFFFF"/>
                </a:solidFill>
                <a:latin typeface="Corbel"/>
                <a:cs typeface="Corbel"/>
              </a:defRPr>
            </a:lvl1pPr>
          </a:lstStyle>
          <a:p>
            <a:fld id="{0DA12757-36D4-428E-B1B8-37CFCA470BDA}" type="datetime1">
              <a:rPr lang="nl-BE" smtClean="0"/>
              <a:t>26/05/2020</a:t>
            </a:fld>
            <a:endParaRPr lang="en-US"/>
          </a:p>
        </p:txBody>
      </p:sp>
      <p:sp>
        <p:nvSpPr>
          <p:cNvPr id="5" name="Footer Placeholder 4"/>
          <p:cNvSpPr>
            <a:spLocks noGrp="1"/>
          </p:cNvSpPr>
          <p:nvPr>
            <p:ph type="ftr" sz="quarter" idx="3"/>
          </p:nvPr>
        </p:nvSpPr>
        <p:spPr>
          <a:xfrm>
            <a:off x="911475" y="6350170"/>
            <a:ext cx="7054451" cy="365125"/>
          </a:xfrm>
          <a:prstGeom prst="rect">
            <a:avLst/>
          </a:prstGeom>
        </p:spPr>
        <p:txBody>
          <a:bodyPr vert="horz" lIns="91440" tIns="45720" rIns="91440" bIns="45720" rtlCol="0" anchor="ctr"/>
          <a:lstStyle>
            <a:lvl1pPr algn="l">
              <a:defRPr sz="1200">
                <a:solidFill>
                  <a:srgbClr val="FFFFFF"/>
                </a:solidFill>
                <a:latin typeface="Corbel"/>
                <a:cs typeface="Corbel"/>
              </a:defRPr>
            </a:lvl1pPr>
          </a:lstStyle>
          <a:p>
            <a:r>
              <a:rPr lang="en-US"/>
              <a:t>Complementaire stage  2020-2021</a:t>
            </a:r>
          </a:p>
        </p:txBody>
      </p:sp>
      <p:sp>
        <p:nvSpPr>
          <p:cNvPr id="6" name="Slide Number Placeholder 5"/>
          <p:cNvSpPr>
            <a:spLocks noGrp="1"/>
          </p:cNvSpPr>
          <p:nvPr>
            <p:ph type="sldNum" sz="quarter" idx="4"/>
          </p:nvPr>
        </p:nvSpPr>
        <p:spPr>
          <a:xfrm>
            <a:off x="10879147" y="6343523"/>
            <a:ext cx="703253" cy="365125"/>
          </a:xfrm>
          <a:prstGeom prst="rect">
            <a:avLst/>
          </a:prstGeom>
        </p:spPr>
        <p:txBody>
          <a:bodyPr vert="horz" lIns="91440" tIns="45720" rIns="91440" bIns="45720" rtlCol="0" anchor="ctr"/>
          <a:lstStyle>
            <a:lvl1pPr algn="r">
              <a:defRPr sz="1200">
                <a:solidFill>
                  <a:srgbClr val="FFFFFF"/>
                </a:solidFill>
                <a:latin typeface="Corbel"/>
                <a:cs typeface="Corbel"/>
              </a:defRPr>
            </a:lvl1pPr>
          </a:lstStyle>
          <a:p>
            <a:fld id="{FCA3638F-6D52-644A-9831-93255061F043}" type="slidenum">
              <a:rPr lang="en-US"/>
              <a:pPr/>
              <a:t>‹nr.›</a:t>
            </a:fld>
            <a:endParaRPr lang="en-US"/>
          </a:p>
        </p:txBody>
      </p:sp>
    </p:spTree>
    <p:extLst>
      <p:ext uri="{BB962C8B-B14F-4D97-AF65-F5344CB8AC3E}">
        <p14:creationId xmlns:p14="http://schemas.microsoft.com/office/powerpoint/2010/main" val="90632822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Lst>
  <p:hf hdr="0"/>
  <p:txStyles>
    <p:titleStyle>
      <a:lvl1pPr algn="l" defTabSz="457200" rtl="0" eaLnBrk="1" latinLnBrk="0" hangingPunct="1">
        <a:spcBef>
          <a:spcPct val="0"/>
        </a:spcBef>
        <a:buNone/>
        <a:defRPr sz="4400" b="1" kern="1200">
          <a:solidFill>
            <a:srgbClr val="447E90"/>
          </a:solidFill>
          <a:latin typeface="Corbel"/>
          <a:ea typeface="+mj-ea"/>
          <a:cs typeface="Corbel"/>
        </a:defRPr>
      </a:lvl1pPr>
    </p:titleStyle>
    <p:bodyStyle>
      <a:lvl1pPr marL="0" indent="0" algn="l" defTabSz="457200" rtl="0" eaLnBrk="1" latinLnBrk="0" hangingPunct="1">
        <a:lnSpc>
          <a:spcPct val="120000"/>
        </a:lnSpc>
        <a:spcBef>
          <a:spcPct val="20000"/>
        </a:spcBef>
        <a:buFont typeface="Arial"/>
        <a:buNone/>
        <a:defRPr sz="3000" b="1" kern="1200">
          <a:solidFill>
            <a:schemeClr val="tx1"/>
          </a:solidFill>
          <a:latin typeface="Corbel"/>
          <a:ea typeface="+mn-ea"/>
          <a:cs typeface="Corbel"/>
        </a:defRPr>
      </a:lvl1pPr>
      <a:lvl2pPr marL="269875" indent="-269875" algn="l" defTabSz="457200" rtl="0" eaLnBrk="1" latinLnBrk="0" hangingPunct="1">
        <a:spcBef>
          <a:spcPct val="20000"/>
        </a:spcBef>
        <a:buFont typeface="Arial"/>
        <a:buChar char="•"/>
        <a:defRPr sz="2600" kern="1200">
          <a:solidFill>
            <a:schemeClr val="tx1"/>
          </a:solidFill>
          <a:latin typeface="Corbel"/>
          <a:ea typeface="+mn-ea"/>
          <a:cs typeface="Corbel"/>
        </a:defRPr>
      </a:lvl2pPr>
      <a:lvl3pPr marL="449263" indent="-179388" algn="l" defTabSz="457200" rtl="0" eaLnBrk="1" latinLnBrk="0" hangingPunct="1">
        <a:spcBef>
          <a:spcPct val="20000"/>
        </a:spcBef>
        <a:buFont typeface="Arial"/>
        <a:buChar char="•"/>
        <a:defRPr sz="2400" kern="1200">
          <a:solidFill>
            <a:schemeClr val="tx1"/>
          </a:solidFill>
          <a:latin typeface="Corbel"/>
          <a:ea typeface="+mn-ea"/>
          <a:cs typeface="Corbel"/>
        </a:defRPr>
      </a:lvl3pPr>
      <a:lvl4pPr marL="628650" indent="-179388" algn="l" defTabSz="457200" rtl="0" eaLnBrk="1" latinLnBrk="0" hangingPunct="1">
        <a:spcBef>
          <a:spcPct val="20000"/>
        </a:spcBef>
        <a:buFont typeface="Arial"/>
        <a:buChar char="•"/>
        <a:defRPr sz="2000" kern="1200">
          <a:solidFill>
            <a:schemeClr val="tx1"/>
          </a:solidFill>
          <a:latin typeface="Corbel"/>
          <a:ea typeface="+mn-ea"/>
          <a:cs typeface="Corbel"/>
        </a:defRPr>
      </a:lvl4pPr>
      <a:lvl5pPr marL="808038" indent="-179388" algn="l" defTabSz="457200" rtl="0" eaLnBrk="1" latinLnBrk="0" hangingPunct="1">
        <a:spcBef>
          <a:spcPct val="20000"/>
        </a:spcBef>
        <a:buFont typeface="Arial"/>
        <a:buChar char="•"/>
        <a:defRPr sz="2000" kern="1200">
          <a:solidFill>
            <a:schemeClr val="tx1"/>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165304"/>
            <a:ext cx="12240000" cy="718352"/>
          </a:xfrm>
          <a:prstGeom prst="rect">
            <a:avLst/>
          </a:prstGeom>
          <a:solidFill>
            <a:srgbClr val="198B6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latin typeface="Corbel"/>
            </a:endParaRPr>
          </a:p>
        </p:txBody>
      </p:sp>
      <p:sp>
        <p:nvSpPr>
          <p:cNvPr id="2" name="Title Placeholder 1"/>
          <p:cNvSpPr>
            <a:spLocks noGrp="1"/>
          </p:cNvSpPr>
          <p:nvPr>
            <p:ph type="title"/>
          </p:nvPr>
        </p:nvSpPr>
        <p:spPr>
          <a:xfrm>
            <a:off x="877264" y="184842"/>
            <a:ext cx="10705136" cy="1143000"/>
          </a:xfrm>
          <a:prstGeom prst="rect">
            <a:avLst/>
          </a:prstGeom>
          <a:noFill/>
        </p:spPr>
        <p:txBody>
          <a:bodyPr vert="horz" lIns="91440" tIns="45720" rIns="91440" bIns="45720" rtlCol="0" anchor="ctr">
            <a:normAutofit/>
          </a:bodyPr>
          <a:lstStyle/>
          <a:p>
            <a:r>
              <a:rPr lang="nl-NL"/>
              <a:t>Klik om de stijl te bewerken</a:t>
            </a:r>
            <a:endParaRPr lang="en-US"/>
          </a:p>
        </p:txBody>
      </p:sp>
      <p:sp>
        <p:nvSpPr>
          <p:cNvPr id="3" name="Text Placeholder 2"/>
          <p:cNvSpPr>
            <a:spLocks noGrp="1"/>
          </p:cNvSpPr>
          <p:nvPr>
            <p:ph type="body" idx="1"/>
          </p:nvPr>
        </p:nvSpPr>
        <p:spPr>
          <a:xfrm>
            <a:off x="877264" y="1523232"/>
            <a:ext cx="10705136"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8034347" y="6350170"/>
            <a:ext cx="2844800" cy="365125"/>
          </a:xfrm>
          <a:prstGeom prst="rect">
            <a:avLst/>
          </a:prstGeom>
        </p:spPr>
        <p:txBody>
          <a:bodyPr vert="horz" lIns="91440" tIns="45720" rIns="91440" bIns="45720" rtlCol="0" anchor="ctr"/>
          <a:lstStyle>
            <a:lvl1pPr algn="l">
              <a:defRPr sz="1200">
                <a:solidFill>
                  <a:srgbClr val="FFFFFF"/>
                </a:solidFill>
                <a:latin typeface="Corbel"/>
                <a:cs typeface="Corbel"/>
              </a:defRPr>
            </a:lvl1pPr>
          </a:lstStyle>
          <a:p>
            <a:fld id="{38CEFA63-F6F1-4D4B-9B70-C44177404486}" type="datetime1">
              <a:rPr lang="nl-BE" smtClean="0"/>
              <a:t>26/05/2020</a:t>
            </a:fld>
            <a:endParaRPr lang="en-US"/>
          </a:p>
        </p:txBody>
      </p:sp>
      <p:sp>
        <p:nvSpPr>
          <p:cNvPr id="5" name="Footer Placeholder 4"/>
          <p:cNvSpPr>
            <a:spLocks noGrp="1"/>
          </p:cNvSpPr>
          <p:nvPr>
            <p:ph type="ftr" sz="quarter" idx="3"/>
          </p:nvPr>
        </p:nvSpPr>
        <p:spPr>
          <a:xfrm>
            <a:off x="911475" y="6350170"/>
            <a:ext cx="7054451" cy="365125"/>
          </a:xfrm>
          <a:prstGeom prst="rect">
            <a:avLst/>
          </a:prstGeom>
        </p:spPr>
        <p:txBody>
          <a:bodyPr vert="horz" lIns="91440" tIns="45720" rIns="91440" bIns="45720" rtlCol="0" anchor="ctr"/>
          <a:lstStyle>
            <a:lvl1pPr algn="l">
              <a:defRPr sz="1200">
                <a:solidFill>
                  <a:srgbClr val="FFFFFF"/>
                </a:solidFill>
                <a:latin typeface="Corbel"/>
                <a:cs typeface="Corbel"/>
              </a:defRPr>
            </a:lvl1pPr>
          </a:lstStyle>
          <a:p>
            <a:r>
              <a:rPr lang="en-US"/>
              <a:t>Complementaire stage  2020-2021</a:t>
            </a:r>
          </a:p>
        </p:txBody>
      </p:sp>
      <p:sp>
        <p:nvSpPr>
          <p:cNvPr id="6" name="Slide Number Placeholder 5"/>
          <p:cNvSpPr>
            <a:spLocks noGrp="1"/>
          </p:cNvSpPr>
          <p:nvPr>
            <p:ph type="sldNum" sz="quarter" idx="4"/>
          </p:nvPr>
        </p:nvSpPr>
        <p:spPr>
          <a:xfrm>
            <a:off x="10879147" y="6343523"/>
            <a:ext cx="703253" cy="365125"/>
          </a:xfrm>
          <a:prstGeom prst="rect">
            <a:avLst/>
          </a:prstGeom>
        </p:spPr>
        <p:txBody>
          <a:bodyPr vert="horz" lIns="91440" tIns="45720" rIns="91440" bIns="45720" rtlCol="0" anchor="ctr"/>
          <a:lstStyle>
            <a:lvl1pPr algn="r">
              <a:defRPr sz="1200">
                <a:solidFill>
                  <a:srgbClr val="FFFFFF"/>
                </a:solidFill>
                <a:latin typeface="Corbel"/>
                <a:cs typeface="Corbel"/>
              </a:defRPr>
            </a:lvl1pPr>
          </a:lstStyle>
          <a:p>
            <a:fld id="{FCA3638F-6D52-644A-9831-93255061F043}" type="slidenum">
              <a:rPr lang="en-US"/>
              <a:pPr/>
              <a:t>‹nr.›</a:t>
            </a:fld>
            <a:endParaRPr lang="en-US"/>
          </a:p>
        </p:txBody>
      </p:sp>
    </p:spTree>
    <p:extLst>
      <p:ext uri="{BB962C8B-B14F-4D97-AF65-F5344CB8AC3E}">
        <p14:creationId xmlns:p14="http://schemas.microsoft.com/office/powerpoint/2010/main" val="337813000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Lst>
  <p:hf hdr="0"/>
  <p:txStyles>
    <p:titleStyle>
      <a:lvl1pPr algn="l" defTabSz="457200" rtl="0" eaLnBrk="1" latinLnBrk="0" hangingPunct="1">
        <a:spcBef>
          <a:spcPct val="0"/>
        </a:spcBef>
        <a:buNone/>
        <a:defRPr sz="4400" b="1" kern="1200">
          <a:solidFill>
            <a:srgbClr val="198B64"/>
          </a:solidFill>
          <a:latin typeface="Corbel"/>
          <a:ea typeface="+mj-ea"/>
          <a:cs typeface="Corbel"/>
        </a:defRPr>
      </a:lvl1pPr>
    </p:titleStyle>
    <p:bodyStyle>
      <a:lvl1pPr marL="0" indent="0" algn="l" defTabSz="457200" rtl="0" eaLnBrk="1" latinLnBrk="0" hangingPunct="1">
        <a:lnSpc>
          <a:spcPct val="120000"/>
        </a:lnSpc>
        <a:spcBef>
          <a:spcPct val="20000"/>
        </a:spcBef>
        <a:buFont typeface="Arial"/>
        <a:buNone/>
        <a:defRPr sz="3000" b="1" kern="1200">
          <a:solidFill>
            <a:schemeClr val="tx1"/>
          </a:solidFill>
          <a:latin typeface="Corbel"/>
          <a:ea typeface="+mn-ea"/>
          <a:cs typeface="Corbel"/>
        </a:defRPr>
      </a:lvl1pPr>
      <a:lvl2pPr marL="269875" indent="-269875" algn="l" defTabSz="457200" rtl="0" eaLnBrk="1" latinLnBrk="0" hangingPunct="1">
        <a:spcBef>
          <a:spcPct val="20000"/>
        </a:spcBef>
        <a:buFont typeface="Arial"/>
        <a:buChar char="•"/>
        <a:defRPr sz="2600" kern="1200">
          <a:solidFill>
            <a:schemeClr val="tx1"/>
          </a:solidFill>
          <a:latin typeface="Corbel"/>
          <a:ea typeface="+mn-ea"/>
          <a:cs typeface="Corbel"/>
        </a:defRPr>
      </a:lvl2pPr>
      <a:lvl3pPr marL="449263" indent="-179388" algn="l" defTabSz="457200" rtl="0" eaLnBrk="1" latinLnBrk="0" hangingPunct="1">
        <a:spcBef>
          <a:spcPct val="20000"/>
        </a:spcBef>
        <a:buFont typeface="Arial"/>
        <a:buChar char="•"/>
        <a:defRPr sz="2400" kern="1200">
          <a:solidFill>
            <a:schemeClr val="tx1"/>
          </a:solidFill>
          <a:latin typeface="Corbel"/>
          <a:ea typeface="+mn-ea"/>
          <a:cs typeface="Corbel"/>
        </a:defRPr>
      </a:lvl3pPr>
      <a:lvl4pPr marL="628650" indent="-179388" algn="l" defTabSz="457200" rtl="0" eaLnBrk="1" latinLnBrk="0" hangingPunct="1">
        <a:spcBef>
          <a:spcPct val="20000"/>
        </a:spcBef>
        <a:buFont typeface="Arial"/>
        <a:buChar char="•"/>
        <a:defRPr sz="2000" kern="1200">
          <a:solidFill>
            <a:schemeClr val="tx1"/>
          </a:solidFill>
          <a:latin typeface="Corbel"/>
          <a:ea typeface="+mn-ea"/>
          <a:cs typeface="Corbel"/>
        </a:defRPr>
      </a:lvl4pPr>
      <a:lvl5pPr marL="808038" indent="-179388" algn="l" defTabSz="457200" rtl="0" eaLnBrk="1" latinLnBrk="0" hangingPunct="1">
        <a:spcBef>
          <a:spcPct val="20000"/>
        </a:spcBef>
        <a:buFont typeface="Arial"/>
        <a:buChar char="•"/>
        <a:defRPr sz="2000" kern="1200">
          <a:solidFill>
            <a:schemeClr val="tx1"/>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165304"/>
            <a:ext cx="12240000" cy="718352"/>
          </a:xfrm>
          <a:prstGeom prst="rect">
            <a:avLst/>
          </a:prstGeom>
          <a:solidFill>
            <a:srgbClr val="6B4189"/>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latin typeface="Corbel"/>
            </a:endParaRPr>
          </a:p>
        </p:txBody>
      </p:sp>
      <p:sp>
        <p:nvSpPr>
          <p:cNvPr id="2" name="Title Placeholder 1"/>
          <p:cNvSpPr>
            <a:spLocks noGrp="1"/>
          </p:cNvSpPr>
          <p:nvPr>
            <p:ph type="title"/>
          </p:nvPr>
        </p:nvSpPr>
        <p:spPr>
          <a:xfrm>
            <a:off x="877264" y="184842"/>
            <a:ext cx="10705136" cy="1143000"/>
          </a:xfrm>
          <a:prstGeom prst="rect">
            <a:avLst/>
          </a:prstGeom>
          <a:noFill/>
        </p:spPr>
        <p:txBody>
          <a:bodyPr vert="horz" lIns="91440" tIns="45720" rIns="91440" bIns="45720" rtlCol="0" anchor="ctr">
            <a:normAutofit/>
          </a:bodyPr>
          <a:lstStyle/>
          <a:p>
            <a:r>
              <a:rPr lang="nl-NL"/>
              <a:t>Klik om de stijl te bewerken</a:t>
            </a:r>
            <a:endParaRPr lang="en-US"/>
          </a:p>
        </p:txBody>
      </p:sp>
      <p:sp>
        <p:nvSpPr>
          <p:cNvPr id="3" name="Text Placeholder 2"/>
          <p:cNvSpPr>
            <a:spLocks noGrp="1"/>
          </p:cNvSpPr>
          <p:nvPr>
            <p:ph type="body" idx="1"/>
          </p:nvPr>
        </p:nvSpPr>
        <p:spPr>
          <a:xfrm>
            <a:off x="877264" y="1523232"/>
            <a:ext cx="10705136"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8034347" y="6350170"/>
            <a:ext cx="2844800" cy="365125"/>
          </a:xfrm>
          <a:prstGeom prst="rect">
            <a:avLst/>
          </a:prstGeom>
        </p:spPr>
        <p:txBody>
          <a:bodyPr vert="horz" lIns="91440" tIns="45720" rIns="91440" bIns="45720" rtlCol="0" anchor="ctr"/>
          <a:lstStyle>
            <a:lvl1pPr algn="l">
              <a:defRPr sz="1200">
                <a:solidFill>
                  <a:srgbClr val="FFFFFF"/>
                </a:solidFill>
                <a:latin typeface="Corbel"/>
                <a:cs typeface="Corbel"/>
              </a:defRPr>
            </a:lvl1pPr>
          </a:lstStyle>
          <a:p>
            <a:fld id="{A0FE4CBF-C88F-44EC-ABB3-4ADEB34613A6}" type="datetime1">
              <a:rPr lang="nl-BE" smtClean="0"/>
              <a:t>26/05/2020</a:t>
            </a:fld>
            <a:endParaRPr lang="en-US"/>
          </a:p>
        </p:txBody>
      </p:sp>
      <p:sp>
        <p:nvSpPr>
          <p:cNvPr id="5" name="Footer Placeholder 4"/>
          <p:cNvSpPr>
            <a:spLocks noGrp="1"/>
          </p:cNvSpPr>
          <p:nvPr>
            <p:ph type="ftr" sz="quarter" idx="3"/>
          </p:nvPr>
        </p:nvSpPr>
        <p:spPr>
          <a:xfrm>
            <a:off x="911475" y="6350170"/>
            <a:ext cx="7054451" cy="365125"/>
          </a:xfrm>
          <a:prstGeom prst="rect">
            <a:avLst/>
          </a:prstGeom>
        </p:spPr>
        <p:txBody>
          <a:bodyPr vert="horz" lIns="91440" tIns="45720" rIns="91440" bIns="45720" rtlCol="0" anchor="ctr"/>
          <a:lstStyle>
            <a:lvl1pPr algn="l">
              <a:defRPr sz="1200">
                <a:solidFill>
                  <a:srgbClr val="FFFFFF"/>
                </a:solidFill>
                <a:latin typeface="Corbel"/>
                <a:cs typeface="Corbel"/>
              </a:defRPr>
            </a:lvl1pPr>
          </a:lstStyle>
          <a:p>
            <a:r>
              <a:rPr lang="en-US"/>
              <a:t>Complementaire stage  2020-2021</a:t>
            </a:r>
          </a:p>
        </p:txBody>
      </p:sp>
      <p:sp>
        <p:nvSpPr>
          <p:cNvPr id="6" name="Slide Number Placeholder 5"/>
          <p:cNvSpPr>
            <a:spLocks noGrp="1"/>
          </p:cNvSpPr>
          <p:nvPr>
            <p:ph type="sldNum" sz="quarter" idx="4"/>
          </p:nvPr>
        </p:nvSpPr>
        <p:spPr>
          <a:xfrm>
            <a:off x="10879147" y="6343523"/>
            <a:ext cx="703253" cy="365125"/>
          </a:xfrm>
          <a:prstGeom prst="rect">
            <a:avLst/>
          </a:prstGeom>
        </p:spPr>
        <p:txBody>
          <a:bodyPr vert="horz" lIns="91440" tIns="45720" rIns="91440" bIns="45720" rtlCol="0" anchor="ctr"/>
          <a:lstStyle>
            <a:lvl1pPr algn="r">
              <a:defRPr sz="1200">
                <a:solidFill>
                  <a:srgbClr val="FFFFFF"/>
                </a:solidFill>
                <a:latin typeface="Corbel"/>
                <a:cs typeface="Corbel"/>
              </a:defRPr>
            </a:lvl1pPr>
          </a:lstStyle>
          <a:p>
            <a:fld id="{FCA3638F-6D52-644A-9831-93255061F043}" type="slidenum">
              <a:rPr lang="en-US"/>
              <a:pPr/>
              <a:t>‹nr.›</a:t>
            </a:fld>
            <a:endParaRPr lang="en-US"/>
          </a:p>
        </p:txBody>
      </p:sp>
    </p:spTree>
    <p:extLst>
      <p:ext uri="{BB962C8B-B14F-4D97-AF65-F5344CB8AC3E}">
        <p14:creationId xmlns:p14="http://schemas.microsoft.com/office/powerpoint/2010/main" val="1165557752"/>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Lst>
  <p:hf hdr="0"/>
  <p:txStyles>
    <p:titleStyle>
      <a:lvl1pPr algn="l" defTabSz="457200" rtl="0" eaLnBrk="1" latinLnBrk="0" hangingPunct="1">
        <a:spcBef>
          <a:spcPct val="0"/>
        </a:spcBef>
        <a:buNone/>
        <a:defRPr sz="4400" b="1" kern="1200">
          <a:solidFill>
            <a:srgbClr val="6B4189"/>
          </a:solidFill>
          <a:latin typeface="Corbel"/>
          <a:ea typeface="+mj-ea"/>
          <a:cs typeface="Corbel"/>
        </a:defRPr>
      </a:lvl1pPr>
    </p:titleStyle>
    <p:bodyStyle>
      <a:lvl1pPr marL="0" indent="0" algn="l" defTabSz="457200" rtl="0" eaLnBrk="1" latinLnBrk="0" hangingPunct="1">
        <a:lnSpc>
          <a:spcPct val="120000"/>
        </a:lnSpc>
        <a:spcBef>
          <a:spcPct val="20000"/>
        </a:spcBef>
        <a:buFont typeface="Arial"/>
        <a:buNone/>
        <a:defRPr sz="3000" b="1" kern="1200">
          <a:solidFill>
            <a:schemeClr val="tx1"/>
          </a:solidFill>
          <a:latin typeface="Corbel"/>
          <a:ea typeface="+mn-ea"/>
          <a:cs typeface="Corbel"/>
        </a:defRPr>
      </a:lvl1pPr>
      <a:lvl2pPr marL="269875" indent="-269875" algn="l" defTabSz="457200" rtl="0" eaLnBrk="1" latinLnBrk="0" hangingPunct="1">
        <a:spcBef>
          <a:spcPct val="20000"/>
        </a:spcBef>
        <a:buFont typeface="Arial"/>
        <a:buChar char="•"/>
        <a:defRPr sz="2600" kern="1200">
          <a:solidFill>
            <a:schemeClr val="tx1"/>
          </a:solidFill>
          <a:latin typeface="Corbel"/>
          <a:ea typeface="+mn-ea"/>
          <a:cs typeface="Corbel"/>
        </a:defRPr>
      </a:lvl2pPr>
      <a:lvl3pPr marL="449263" indent="-179388" algn="l" defTabSz="457200" rtl="0" eaLnBrk="1" latinLnBrk="0" hangingPunct="1">
        <a:spcBef>
          <a:spcPct val="20000"/>
        </a:spcBef>
        <a:buFont typeface="Arial"/>
        <a:buChar char="•"/>
        <a:defRPr sz="2400" kern="1200">
          <a:solidFill>
            <a:schemeClr val="tx1"/>
          </a:solidFill>
          <a:latin typeface="Corbel"/>
          <a:ea typeface="+mn-ea"/>
          <a:cs typeface="Corbel"/>
        </a:defRPr>
      </a:lvl3pPr>
      <a:lvl4pPr marL="628650" indent="-179388" algn="l" defTabSz="457200" rtl="0" eaLnBrk="1" latinLnBrk="0" hangingPunct="1">
        <a:spcBef>
          <a:spcPct val="20000"/>
        </a:spcBef>
        <a:buFont typeface="Arial"/>
        <a:buChar char="•"/>
        <a:defRPr sz="2000" kern="1200">
          <a:solidFill>
            <a:schemeClr val="tx1"/>
          </a:solidFill>
          <a:latin typeface="Corbel"/>
          <a:ea typeface="+mn-ea"/>
          <a:cs typeface="Corbel"/>
        </a:defRPr>
      </a:lvl4pPr>
      <a:lvl5pPr marL="808038" indent="-179388" algn="l" defTabSz="457200" rtl="0" eaLnBrk="1" latinLnBrk="0" hangingPunct="1">
        <a:spcBef>
          <a:spcPct val="20000"/>
        </a:spcBef>
        <a:buFont typeface="Arial"/>
        <a:buChar char="•"/>
        <a:defRPr sz="2000" kern="1200">
          <a:solidFill>
            <a:schemeClr val="tx1"/>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165304"/>
            <a:ext cx="12240000" cy="718352"/>
          </a:xfrm>
          <a:prstGeom prst="rect">
            <a:avLst/>
          </a:prstGeom>
          <a:solidFill>
            <a:srgbClr val="DCA655"/>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latin typeface="Corbel"/>
            </a:endParaRPr>
          </a:p>
        </p:txBody>
      </p:sp>
      <p:sp>
        <p:nvSpPr>
          <p:cNvPr id="2" name="Title Placeholder 1"/>
          <p:cNvSpPr>
            <a:spLocks noGrp="1"/>
          </p:cNvSpPr>
          <p:nvPr>
            <p:ph type="title"/>
          </p:nvPr>
        </p:nvSpPr>
        <p:spPr>
          <a:xfrm>
            <a:off x="877264" y="184842"/>
            <a:ext cx="10705136" cy="1143000"/>
          </a:xfrm>
          <a:prstGeom prst="rect">
            <a:avLst/>
          </a:prstGeom>
          <a:noFill/>
        </p:spPr>
        <p:txBody>
          <a:bodyPr vert="horz" lIns="91440" tIns="45720" rIns="91440" bIns="45720" rtlCol="0" anchor="ctr">
            <a:normAutofit/>
          </a:bodyPr>
          <a:lstStyle/>
          <a:p>
            <a:r>
              <a:rPr lang="nl-NL"/>
              <a:t>Klik om de stijl te bewerken</a:t>
            </a:r>
            <a:endParaRPr lang="en-US"/>
          </a:p>
        </p:txBody>
      </p:sp>
      <p:sp>
        <p:nvSpPr>
          <p:cNvPr id="3" name="Text Placeholder 2"/>
          <p:cNvSpPr>
            <a:spLocks noGrp="1"/>
          </p:cNvSpPr>
          <p:nvPr>
            <p:ph type="body" idx="1"/>
          </p:nvPr>
        </p:nvSpPr>
        <p:spPr>
          <a:xfrm>
            <a:off x="877264" y="1523232"/>
            <a:ext cx="10705136"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8034347" y="6350170"/>
            <a:ext cx="2844800" cy="365125"/>
          </a:xfrm>
          <a:prstGeom prst="rect">
            <a:avLst/>
          </a:prstGeom>
        </p:spPr>
        <p:txBody>
          <a:bodyPr vert="horz" lIns="91440" tIns="45720" rIns="91440" bIns="45720" rtlCol="0" anchor="ctr"/>
          <a:lstStyle>
            <a:lvl1pPr algn="l">
              <a:defRPr sz="1200">
                <a:solidFill>
                  <a:srgbClr val="FFFFFF"/>
                </a:solidFill>
                <a:latin typeface="Corbel"/>
                <a:cs typeface="Corbel"/>
              </a:defRPr>
            </a:lvl1pPr>
          </a:lstStyle>
          <a:p>
            <a:fld id="{C44B345D-FD6A-45E2-B80C-800BB4FF15F0}" type="datetime1">
              <a:rPr lang="nl-BE" smtClean="0"/>
              <a:t>26/05/2020</a:t>
            </a:fld>
            <a:endParaRPr lang="en-US"/>
          </a:p>
        </p:txBody>
      </p:sp>
      <p:sp>
        <p:nvSpPr>
          <p:cNvPr id="5" name="Footer Placeholder 4"/>
          <p:cNvSpPr>
            <a:spLocks noGrp="1"/>
          </p:cNvSpPr>
          <p:nvPr>
            <p:ph type="ftr" sz="quarter" idx="3"/>
          </p:nvPr>
        </p:nvSpPr>
        <p:spPr>
          <a:xfrm>
            <a:off x="911475" y="6350170"/>
            <a:ext cx="7054451" cy="365125"/>
          </a:xfrm>
          <a:prstGeom prst="rect">
            <a:avLst/>
          </a:prstGeom>
        </p:spPr>
        <p:txBody>
          <a:bodyPr vert="horz" lIns="91440" tIns="45720" rIns="91440" bIns="45720" rtlCol="0" anchor="ctr"/>
          <a:lstStyle>
            <a:lvl1pPr algn="l">
              <a:defRPr sz="1200">
                <a:solidFill>
                  <a:srgbClr val="FFFFFF"/>
                </a:solidFill>
                <a:latin typeface="Corbel"/>
                <a:cs typeface="Corbel"/>
              </a:defRPr>
            </a:lvl1pPr>
          </a:lstStyle>
          <a:p>
            <a:r>
              <a:rPr lang="en-US"/>
              <a:t>Complementaire stage  2020-2021</a:t>
            </a:r>
          </a:p>
        </p:txBody>
      </p:sp>
      <p:sp>
        <p:nvSpPr>
          <p:cNvPr id="6" name="Slide Number Placeholder 5"/>
          <p:cNvSpPr>
            <a:spLocks noGrp="1"/>
          </p:cNvSpPr>
          <p:nvPr>
            <p:ph type="sldNum" sz="quarter" idx="4"/>
          </p:nvPr>
        </p:nvSpPr>
        <p:spPr>
          <a:xfrm>
            <a:off x="10879147" y="6343523"/>
            <a:ext cx="703253" cy="365125"/>
          </a:xfrm>
          <a:prstGeom prst="rect">
            <a:avLst/>
          </a:prstGeom>
        </p:spPr>
        <p:txBody>
          <a:bodyPr vert="horz" lIns="91440" tIns="45720" rIns="91440" bIns="45720" rtlCol="0" anchor="ctr"/>
          <a:lstStyle>
            <a:lvl1pPr algn="r">
              <a:defRPr sz="1200">
                <a:solidFill>
                  <a:srgbClr val="FFFFFF"/>
                </a:solidFill>
                <a:latin typeface="Corbel"/>
                <a:cs typeface="Corbel"/>
              </a:defRPr>
            </a:lvl1pPr>
          </a:lstStyle>
          <a:p>
            <a:fld id="{FCA3638F-6D52-644A-9831-93255061F043}" type="slidenum">
              <a:rPr lang="en-US"/>
              <a:pPr/>
              <a:t>‹nr.›</a:t>
            </a:fld>
            <a:endParaRPr lang="en-US"/>
          </a:p>
        </p:txBody>
      </p:sp>
    </p:spTree>
    <p:extLst>
      <p:ext uri="{BB962C8B-B14F-4D97-AF65-F5344CB8AC3E}">
        <p14:creationId xmlns:p14="http://schemas.microsoft.com/office/powerpoint/2010/main" val="2502254946"/>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Lst>
  <p:hf hdr="0"/>
  <p:txStyles>
    <p:titleStyle>
      <a:lvl1pPr algn="l" defTabSz="457200" rtl="0" eaLnBrk="1" latinLnBrk="0" hangingPunct="1">
        <a:spcBef>
          <a:spcPct val="0"/>
        </a:spcBef>
        <a:buNone/>
        <a:defRPr sz="4400" b="1" kern="1200">
          <a:solidFill>
            <a:srgbClr val="DCA655"/>
          </a:solidFill>
          <a:latin typeface="Corbel"/>
          <a:ea typeface="+mj-ea"/>
          <a:cs typeface="Corbel"/>
        </a:defRPr>
      </a:lvl1pPr>
    </p:titleStyle>
    <p:bodyStyle>
      <a:lvl1pPr marL="0" indent="0" algn="l" defTabSz="457200" rtl="0" eaLnBrk="1" latinLnBrk="0" hangingPunct="1">
        <a:lnSpc>
          <a:spcPct val="120000"/>
        </a:lnSpc>
        <a:spcBef>
          <a:spcPct val="20000"/>
        </a:spcBef>
        <a:buFont typeface="Arial"/>
        <a:buNone/>
        <a:defRPr sz="3000" b="1" kern="1200">
          <a:solidFill>
            <a:schemeClr val="tx1"/>
          </a:solidFill>
          <a:latin typeface="Corbel"/>
          <a:ea typeface="+mn-ea"/>
          <a:cs typeface="Corbel"/>
        </a:defRPr>
      </a:lvl1pPr>
      <a:lvl2pPr marL="269875" indent="-269875" algn="l" defTabSz="457200" rtl="0" eaLnBrk="1" latinLnBrk="0" hangingPunct="1">
        <a:spcBef>
          <a:spcPct val="20000"/>
        </a:spcBef>
        <a:buFont typeface="Arial"/>
        <a:buChar char="•"/>
        <a:defRPr sz="2600" kern="1200">
          <a:solidFill>
            <a:schemeClr val="tx1"/>
          </a:solidFill>
          <a:latin typeface="Corbel"/>
          <a:ea typeface="+mn-ea"/>
          <a:cs typeface="Corbel"/>
        </a:defRPr>
      </a:lvl2pPr>
      <a:lvl3pPr marL="449263" indent="-179388" algn="l" defTabSz="457200" rtl="0" eaLnBrk="1" latinLnBrk="0" hangingPunct="1">
        <a:spcBef>
          <a:spcPct val="20000"/>
        </a:spcBef>
        <a:buFont typeface="Arial"/>
        <a:buChar char="•"/>
        <a:defRPr sz="2400" kern="1200">
          <a:solidFill>
            <a:schemeClr val="tx1"/>
          </a:solidFill>
          <a:latin typeface="Corbel"/>
          <a:ea typeface="+mn-ea"/>
          <a:cs typeface="Corbel"/>
        </a:defRPr>
      </a:lvl3pPr>
      <a:lvl4pPr marL="628650" indent="-179388" algn="l" defTabSz="457200" rtl="0" eaLnBrk="1" latinLnBrk="0" hangingPunct="1">
        <a:spcBef>
          <a:spcPct val="20000"/>
        </a:spcBef>
        <a:buFont typeface="Arial"/>
        <a:buChar char="•"/>
        <a:defRPr sz="2000" kern="1200">
          <a:solidFill>
            <a:schemeClr val="tx1"/>
          </a:solidFill>
          <a:latin typeface="Corbel"/>
          <a:ea typeface="+mn-ea"/>
          <a:cs typeface="Corbel"/>
        </a:defRPr>
      </a:lvl4pPr>
      <a:lvl5pPr marL="808038" indent="-179388" algn="l" defTabSz="457200" rtl="0" eaLnBrk="1" latinLnBrk="0" hangingPunct="1">
        <a:spcBef>
          <a:spcPct val="20000"/>
        </a:spcBef>
        <a:buFont typeface="Arial"/>
        <a:buChar char="•"/>
        <a:defRPr sz="2000" kern="1200">
          <a:solidFill>
            <a:schemeClr val="tx1"/>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165304"/>
            <a:ext cx="12240000" cy="718352"/>
          </a:xfrm>
          <a:prstGeom prst="rect">
            <a:avLst/>
          </a:prstGeom>
          <a:solidFill>
            <a:srgbClr val="C6714A"/>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latin typeface="Corbel"/>
            </a:endParaRPr>
          </a:p>
        </p:txBody>
      </p:sp>
      <p:sp>
        <p:nvSpPr>
          <p:cNvPr id="2" name="Title Placeholder 1"/>
          <p:cNvSpPr>
            <a:spLocks noGrp="1"/>
          </p:cNvSpPr>
          <p:nvPr>
            <p:ph type="title"/>
          </p:nvPr>
        </p:nvSpPr>
        <p:spPr>
          <a:xfrm>
            <a:off x="877264" y="184842"/>
            <a:ext cx="10705136" cy="1143000"/>
          </a:xfrm>
          <a:prstGeom prst="rect">
            <a:avLst/>
          </a:prstGeom>
          <a:noFill/>
        </p:spPr>
        <p:txBody>
          <a:bodyPr vert="horz" lIns="91440" tIns="45720" rIns="91440" bIns="45720" rtlCol="0" anchor="ctr">
            <a:normAutofit/>
          </a:bodyPr>
          <a:lstStyle/>
          <a:p>
            <a:r>
              <a:rPr lang="nl-NL"/>
              <a:t>Klik om de stijl te bewerken</a:t>
            </a:r>
            <a:endParaRPr lang="en-US"/>
          </a:p>
        </p:txBody>
      </p:sp>
      <p:sp>
        <p:nvSpPr>
          <p:cNvPr id="3" name="Text Placeholder 2"/>
          <p:cNvSpPr>
            <a:spLocks noGrp="1"/>
          </p:cNvSpPr>
          <p:nvPr>
            <p:ph type="body" idx="1"/>
          </p:nvPr>
        </p:nvSpPr>
        <p:spPr>
          <a:xfrm>
            <a:off x="877264" y="1523232"/>
            <a:ext cx="10705136"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8034347" y="6350170"/>
            <a:ext cx="2844800" cy="365125"/>
          </a:xfrm>
          <a:prstGeom prst="rect">
            <a:avLst/>
          </a:prstGeom>
        </p:spPr>
        <p:txBody>
          <a:bodyPr vert="horz" lIns="91440" tIns="45720" rIns="91440" bIns="45720" rtlCol="0" anchor="ctr"/>
          <a:lstStyle>
            <a:lvl1pPr algn="l">
              <a:defRPr sz="1200">
                <a:solidFill>
                  <a:srgbClr val="FFFFFF"/>
                </a:solidFill>
                <a:latin typeface="Corbel"/>
                <a:cs typeface="Corbel"/>
              </a:defRPr>
            </a:lvl1pPr>
          </a:lstStyle>
          <a:p>
            <a:fld id="{552F51C0-FC98-491F-ADE4-8B81CFD09A4E}" type="datetime1">
              <a:rPr lang="nl-BE" smtClean="0"/>
              <a:t>26/05/2020</a:t>
            </a:fld>
            <a:endParaRPr lang="en-US"/>
          </a:p>
        </p:txBody>
      </p:sp>
      <p:sp>
        <p:nvSpPr>
          <p:cNvPr id="5" name="Footer Placeholder 4"/>
          <p:cNvSpPr>
            <a:spLocks noGrp="1"/>
          </p:cNvSpPr>
          <p:nvPr>
            <p:ph type="ftr" sz="quarter" idx="3"/>
          </p:nvPr>
        </p:nvSpPr>
        <p:spPr>
          <a:xfrm>
            <a:off x="911475" y="6350170"/>
            <a:ext cx="7054451" cy="365125"/>
          </a:xfrm>
          <a:prstGeom prst="rect">
            <a:avLst/>
          </a:prstGeom>
        </p:spPr>
        <p:txBody>
          <a:bodyPr vert="horz" lIns="91440" tIns="45720" rIns="91440" bIns="45720" rtlCol="0" anchor="ctr"/>
          <a:lstStyle>
            <a:lvl1pPr algn="l">
              <a:defRPr sz="1200">
                <a:solidFill>
                  <a:srgbClr val="FFFFFF"/>
                </a:solidFill>
                <a:latin typeface="Corbel"/>
                <a:cs typeface="Corbel"/>
              </a:defRPr>
            </a:lvl1pPr>
          </a:lstStyle>
          <a:p>
            <a:r>
              <a:rPr lang="en-US"/>
              <a:t>Complementaire stage  2020-2021</a:t>
            </a:r>
          </a:p>
        </p:txBody>
      </p:sp>
      <p:sp>
        <p:nvSpPr>
          <p:cNvPr id="6" name="Slide Number Placeholder 5"/>
          <p:cNvSpPr>
            <a:spLocks noGrp="1"/>
          </p:cNvSpPr>
          <p:nvPr>
            <p:ph type="sldNum" sz="quarter" idx="4"/>
          </p:nvPr>
        </p:nvSpPr>
        <p:spPr>
          <a:xfrm>
            <a:off x="10879147" y="6343523"/>
            <a:ext cx="703253" cy="365125"/>
          </a:xfrm>
          <a:prstGeom prst="rect">
            <a:avLst/>
          </a:prstGeom>
        </p:spPr>
        <p:txBody>
          <a:bodyPr vert="horz" lIns="91440" tIns="45720" rIns="91440" bIns="45720" rtlCol="0" anchor="ctr"/>
          <a:lstStyle>
            <a:lvl1pPr algn="r">
              <a:defRPr sz="1200">
                <a:solidFill>
                  <a:srgbClr val="FFFFFF"/>
                </a:solidFill>
                <a:latin typeface="Corbel"/>
                <a:cs typeface="Corbel"/>
              </a:defRPr>
            </a:lvl1pPr>
          </a:lstStyle>
          <a:p>
            <a:fld id="{FCA3638F-6D52-644A-9831-93255061F043}" type="slidenum">
              <a:rPr lang="en-US"/>
              <a:pPr/>
              <a:t>‹nr.›</a:t>
            </a:fld>
            <a:endParaRPr lang="en-US"/>
          </a:p>
        </p:txBody>
      </p:sp>
    </p:spTree>
    <p:extLst>
      <p:ext uri="{BB962C8B-B14F-4D97-AF65-F5344CB8AC3E}">
        <p14:creationId xmlns:p14="http://schemas.microsoft.com/office/powerpoint/2010/main" val="4151152608"/>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Lst>
  <p:hf hdr="0"/>
  <p:txStyles>
    <p:titleStyle>
      <a:lvl1pPr algn="l" defTabSz="457200" rtl="0" eaLnBrk="1" latinLnBrk="0" hangingPunct="1">
        <a:spcBef>
          <a:spcPct val="0"/>
        </a:spcBef>
        <a:buNone/>
        <a:defRPr sz="4400" b="1" kern="1200">
          <a:solidFill>
            <a:srgbClr val="C6714A"/>
          </a:solidFill>
          <a:latin typeface="Corbel"/>
          <a:ea typeface="+mj-ea"/>
          <a:cs typeface="Corbel"/>
        </a:defRPr>
      </a:lvl1pPr>
    </p:titleStyle>
    <p:bodyStyle>
      <a:lvl1pPr marL="0" indent="0" algn="l" defTabSz="457200" rtl="0" eaLnBrk="1" latinLnBrk="0" hangingPunct="1">
        <a:lnSpc>
          <a:spcPct val="120000"/>
        </a:lnSpc>
        <a:spcBef>
          <a:spcPct val="20000"/>
        </a:spcBef>
        <a:buFont typeface="Arial"/>
        <a:buNone/>
        <a:defRPr sz="3000" b="1" kern="1200">
          <a:solidFill>
            <a:schemeClr val="tx1"/>
          </a:solidFill>
          <a:latin typeface="Corbel"/>
          <a:ea typeface="+mn-ea"/>
          <a:cs typeface="Corbel"/>
        </a:defRPr>
      </a:lvl1pPr>
      <a:lvl2pPr marL="269875" indent="-269875" algn="l" defTabSz="457200" rtl="0" eaLnBrk="1" latinLnBrk="0" hangingPunct="1">
        <a:spcBef>
          <a:spcPct val="20000"/>
        </a:spcBef>
        <a:buFont typeface="Arial"/>
        <a:buChar char="•"/>
        <a:defRPr sz="2600" kern="1200">
          <a:solidFill>
            <a:schemeClr val="tx1"/>
          </a:solidFill>
          <a:latin typeface="Corbel"/>
          <a:ea typeface="+mn-ea"/>
          <a:cs typeface="Corbel"/>
        </a:defRPr>
      </a:lvl2pPr>
      <a:lvl3pPr marL="449263" indent="-179388" algn="l" defTabSz="457200" rtl="0" eaLnBrk="1" latinLnBrk="0" hangingPunct="1">
        <a:spcBef>
          <a:spcPct val="20000"/>
        </a:spcBef>
        <a:buFont typeface="Arial"/>
        <a:buChar char="•"/>
        <a:defRPr sz="2400" kern="1200">
          <a:solidFill>
            <a:schemeClr val="tx1"/>
          </a:solidFill>
          <a:latin typeface="Corbel"/>
          <a:ea typeface="+mn-ea"/>
          <a:cs typeface="Corbel"/>
        </a:defRPr>
      </a:lvl3pPr>
      <a:lvl4pPr marL="628650" indent="-179388" algn="l" defTabSz="457200" rtl="0" eaLnBrk="1" latinLnBrk="0" hangingPunct="1">
        <a:spcBef>
          <a:spcPct val="20000"/>
        </a:spcBef>
        <a:buFont typeface="Arial"/>
        <a:buChar char="•"/>
        <a:defRPr sz="2000" kern="1200">
          <a:solidFill>
            <a:schemeClr val="tx1"/>
          </a:solidFill>
          <a:latin typeface="Corbel"/>
          <a:ea typeface="+mn-ea"/>
          <a:cs typeface="Corbel"/>
        </a:defRPr>
      </a:lvl4pPr>
      <a:lvl5pPr marL="808038" indent="-179388" algn="l" defTabSz="457200" rtl="0" eaLnBrk="1" latinLnBrk="0" hangingPunct="1">
        <a:spcBef>
          <a:spcPct val="20000"/>
        </a:spcBef>
        <a:buFont typeface="Arial"/>
        <a:buChar char="•"/>
        <a:defRPr sz="2000" kern="1200">
          <a:solidFill>
            <a:schemeClr val="tx1"/>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1A2C12ED-88A7-4813-9ECA-D67FA6D818C7}"/>
              </a:ext>
            </a:extLst>
          </p:cNvPr>
          <p:cNvSpPr>
            <a:spLocks noGrp="1"/>
          </p:cNvSpPr>
          <p:nvPr>
            <p:ph type="title"/>
          </p:nvPr>
        </p:nvSpPr>
        <p:spPr>
          <a:xfrm>
            <a:off x="396000" y="612000"/>
            <a:ext cx="10515600" cy="684000"/>
          </a:xfrm>
          <a:prstGeom prst="rect">
            <a:avLst/>
          </a:prstGeom>
        </p:spPr>
        <p:txBody>
          <a:bodyPr vert="horz" lIns="0" tIns="0" rIns="0" bIns="0" rtlCol="0" anchor="t" anchorCtr="0">
            <a:no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205F5B42-3528-42D1-A27E-87182BBDF956}"/>
              </a:ext>
            </a:extLst>
          </p:cNvPr>
          <p:cNvSpPr>
            <a:spLocks noGrp="1"/>
          </p:cNvSpPr>
          <p:nvPr>
            <p:ph type="body" idx="1"/>
          </p:nvPr>
        </p:nvSpPr>
        <p:spPr>
          <a:xfrm>
            <a:off x="1630328" y="2729021"/>
            <a:ext cx="9281274" cy="3090532"/>
          </a:xfrm>
          <a:prstGeom prst="rect">
            <a:avLst/>
          </a:prstGeom>
        </p:spPr>
        <p:txBody>
          <a:bodyPr vert="horz" lIns="0" tIns="0" rIns="0" bIns="0" rtlCol="0" anchor="t" anchorCtr="0">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54F6AD4E-0376-4AAB-8907-1E42C45378EA}"/>
              </a:ext>
            </a:extLst>
          </p:cNvPr>
          <p:cNvSpPr>
            <a:spLocks noGrp="1"/>
          </p:cNvSpPr>
          <p:nvPr>
            <p:ph type="dt" sz="half" idx="2"/>
          </p:nvPr>
        </p:nvSpPr>
        <p:spPr>
          <a:xfrm>
            <a:off x="4998576" y="6264004"/>
            <a:ext cx="2743200" cy="365125"/>
          </a:xfrm>
          <a:prstGeom prst="rect">
            <a:avLst/>
          </a:prstGeom>
        </p:spPr>
        <p:txBody>
          <a:bodyPr vert="horz" lIns="0" tIns="0" rIns="0" bIns="0" rtlCol="0" anchor="t" anchorCtr="0">
            <a:noAutofit/>
          </a:bodyPr>
          <a:lstStyle>
            <a:lvl1pPr algn="l">
              <a:defRPr sz="1200">
                <a:solidFill>
                  <a:schemeClr val="tx1"/>
                </a:solidFill>
                <a:latin typeface="+mj-lt"/>
              </a:defRPr>
            </a:lvl1pPr>
          </a:lstStyle>
          <a:p>
            <a:fld id="{8B49545C-0B6C-4C19-B98C-60B9F9837491}" type="datetime1">
              <a:rPr lang="nl-BE" smtClean="0"/>
              <a:t>26/05/2020</a:t>
            </a:fld>
            <a:endParaRPr lang="nl-BE"/>
          </a:p>
        </p:txBody>
      </p:sp>
      <p:sp>
        <p:nvSpPr>
          <p:cNvPr id="5" name="Tijdelijke aanduiding voor voettekst 4">
            <a:extLst>
              <a:ext uri="{FF2B5EF4-FFF2-40B4-BE49-F238E27FC236}">
                <a16:creationId xmlns:a16="http://schemas.microsoft.com/office/drawing/2014/main" id="{8141D534-2D3B-4E3E-93F0-6E17F620AFFF}"/>
              </a:ext>
            </a:extLst>
          </p:cNvPr>
          <p:cNvSpPr>
            <a:spLocks noGrp="1"/>
          </p:cNvSpPr>
          <p:nvPr>
            <p:ph type="ftr" sz="quarter" idx="3"/>
          </p:nvPr>
        </p:nvSpPr>
        <p:spPr>
          <a:xfrm>
            <a:off x="861246" y="6264211"/>
            <a:ext cx="4114800" cy="365125"/>
          </a:xfrm>
          <a:prstGeom prst="rect">
            <a:avLst/>
          </a:prstGeom>
        </p:spPr>
        <p:txBody>
          <a:bodyPr vert="horz" lIns="0" tIns="0" rIns="0" bIns="0" rtlCol="0" anchor="t" anchorCtr="0">
            <a:noAutofit/>
          </a:bodyPr>
          <a:lstStyle>
            <a:lvl1pPr algn="l">
              <a:defRPr sz="1200" b="0">
                <a:solidFill>
                  <a:schemeClr val="tx1"/>
                </a:solidFill>
                <a:latin typeface="+mj-lt"/>
              </a:defRPr>
            </a:lvl1pPr>
          </a:lstStyle>
          <a:p>
            <a:r>
              <a:rPr lang="en-US"/>
              <a:t>Complementaire stage  2020-2021</a:t>
            </a:r>
            <a:endParaRPr lang="nl-BE"/>
          </a:p>
        </p:txBody>
      </p:sp>
      <p:sp>
        <p:nvSpPr>
          <p:cNvPr id="6" name="Tijdelijke aanduiding voor dianummer 5">
            <a:extLst>
              <a:ext uri="{FF2B5EF4-FFF2-40B4-BE49-F238E27FC236}">
                <a16:creationId xmlns:a16="http://schemas.microsoft.com/office/drawing/2014/main" id="{2AC6B2CE-C5EC-498A-A0F1-8E7B718BB6B3}"/>
              </a:ext>
            </a:extLst>
          </p:cNvPr>
          <p:cNvSpPr>
            <a:spLocks noGrp="1"/>
          </p:cNvSpPr>
          <p:nvPr>
            <p:ph type="sldNum" sz="quarter" idx="4"/>
          </p:nvPr>
        </p:nvSpPr>
        <p:spPr>
          <a:xfrm>
            <a:off x="534291" y="6264211"/>
            <a:ext cx="288000" cy="365125"/>
          </a:xfrm>
          <a:prstGeom prst="rect">
            <a:avLst/>
          </a:prstGeom>
        </p:spPr>
        <p:txBody>
          <a:bodyPr vert="horz" lIns="0" tIns="0" rIns="0" bIns="0" rtlCol="0" anchor="t" anchorCtr="0">
            <a:noAutofit/>
          </a:bodyPr>
          <a:lstStyle>
            <a:lvl1pPr algn="l">
              <a:defRPr sz="1200" b="0">
                <a:solidFill>
                  <a:schemeClr val="tx1"/>
                </a:solidFill>
                <a:latin typeface="+mj-lt"/>
              </a:defRPr>
            </a:lvl1pPr>
          </a:lstStyle>
          <a:p>
            <a:fld id="{4E4837A7-08D2-42AB-8B15-ED31AFC5B011}" type="slidenum">
              <a:rPr lang="nl-BE" smtClean="0"/>
              <a:t>‹nr.›</a:t>
            </a:fld>
            <a:endParaRPr lang="nl-BE"/>
          </a:p>
        </p:txBody>
      </p:sp>
      <p:pic>
        <p:nvPicPr>
          <p:cNvPr id="9" name="Afbeelding 8">
            <a:extLst>
              <a:ext uri="{FF2B5EF4-FFF2-40B4-BE49-F238E27FC236}">
                <a16:creationId xmlns:a16="http://schemas.microsoft.com/office/drawing/2014/main" id="{C54CFD1D-AE9F-4E01-BB96-1FD87EDE6CC2}"/>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0625073" y="6073683"/>
            <a:ext cx="1153603" cy="370307"/>
          </a:xfrm>
          <a:prstGeom prst="rect">
            <a:avLst/>
          </a:prstGeom>
        </p:spPr>
      </p:pic>
      <p:sp>
        <p:nvSpPr>
          <p:cNvPr id="10" name="Gelijkbenige driehoek 9">
            <a:extLst>
              <a:ext uri="{FF2B5EF4-FFF2-40B4-BE49-F238E27FC236}">
                <a16:creationId xmlns:a16="http://schemas.microsoft.com/office/drawing/2014/main" id="{91F4572B-450D-4A18-A92E-3CDA65745A0D}"/>
              </a:ext>
            </a:extLst>
          </p:cNvPr>
          <p:cNvSpPr/>
          <p:nvPr/>
        </p:nvSpPr>
        <p:spPr>
          <a:xfrm rot="5400000">
            <a:off x="388523" y="6324985"/>
            <a:ext cx="116206" cy="53534"/>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800"/>
          </a:p>
        </p:txBody>
      </p:sp>
    </p:spTree>
    <p:extLst>
      <p:ext uri="{BB962C8B-B14F-4D97-AF65-F5344CB8AC3E}">
        <p14:creationId xmlns:p14="http://schemas.microsoft.com/office/powerpoint/2010/main" val="338494234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7" r:id="rId16"/>
  </p:sldLayoutIdLst>
  <p:hf hdr="0"/>
  <p:txStyles>
    <p:titleStyle>
      <a:lvl1pPr algn="l" defTabSz="914400" rtl="0" eaLnBrk="1" latinLnBrk="0" hangingPunct="1">
        <a:lnSpc>
          <a:spcPct val="80000"/>
        </a:lnSpc>
        <a:spcBef>
          <a:spcPct val="0"/>
        </a:spcBef>
        <a:buNone/>
        <a:defRPr sz="2600" b="1" kern="1200">
          <a:solidFill>
            <a:schemeClr val="accent2"/>
          </a:solidFill>
          <a:latin typeface="+mj-lt"/>
          <a:ea typeface="+mj-ea"/>
          <a:cs typeface="+mj-cs"/>
        </a:defRPr>
      </a:lvl1pPr>
    </p:titleStyle>
    <p:bodyStyle>
      <a:lvl1pPr marL="177800" indent="-1778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538163" indent="-180000" algn="l" defTabSz="914400" rtl="0" eaLnBrk="1" latinLnBrk="0" hangingPunct="1">
        <a:lnSpc>
          <a:spcPct val="100000"/>
        </a:lnSpc>
        <a:spcBef>
          <a:spcPts val="500"/>
        </a:spcBef>
        <a:buFont typeface="Arial" panose="020B0604020202020204" pitchFamily="34" charset="0"/>
        <a:buChar char="•"/>
        <a:defRPr sz="2800" kern="1200">
          <a:solidFill>
            <a:schemeClr val="tx1"/>
          </a:solidFill>
          <a:latin typeface="+mn-lt"/>
          <a:ea typeface="+mn-ea"/>
          <a:cs typeface="+mn-cs"/>
        </a:defRPr>
      </a:lvl2pPr>
      <a:lvl3pPr marL="900000" indent="-180000" algn="l" defTabSz="914400" rtl="0" eaLnBrk="1" latinLnBrk="0" hangingPunct="1">
        <a:lnSpc>
          <a:spcPct val="100000"/>
        </a:lnSpc>
        <a:spcBef>
          <a:spcPts val="500"/>
        </a:spcBef>
        <a:buFont typeface="Arial" panose="020B0604020202020204" pitchFamily="34" charset="0"/>
        <a:buChar char="•"/>
        <a:defRPr sz="2800" kern="1200">
          <a:solidFill>
            <a:schemeClr val="tx1"/>
          </a:solidFill>
          <a:latin typeface="+mn-lt"/>
          <a:ea typeface="+mn-ea"/>
          <a:cs typeface="+mn-cs"/>
        </a:defRPr>
      </a:lvl3pPr>
      <a:lvl4pPr marL="1260000" indent="-180000" algn="l" defTabSz="914400" rtl="0" eaLnBrk="1" latinLnBrk="0" hangingPunct="1">
        <a:lnSpc>
          <a:spcPct val="100000"/>
        </a:lnSpc>
        <a:spcBef>
          <a:spcPts val="500"/>
        </a:spcBef>
        <a:buFont typeface="Arial" panose="020B0604020202020204" pitchFamily="34" charset="0"/>
        <a:buChar char="•"/>
        <a:defRPr sz="2800" kern="1200">
          <a:solidFill>
            <a:schemeClr val="tx1"/>
          </a:solidFill>
          <a:latin typeface="+mn-lt"/>
          <a:ea typeface="+mn-ea"/>
          <a:cs typeface="+mn-cs"/>
        </a:defRPr>
      </a:lvl4pPr>
      <a:lvl5pPr marL="1620000" indent="-180000" algn="l" defTabSz="914400" rtl="0" eaLnBrk="1" latinLnBrk="0" hangingPunct="1">
        <a:lnSpc>
          <a:spcPct val="100000"/>
        </a:lnSpc>
        <a:spcBef>
          <a:spcPts val="5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9.xml.rels><?xml version="1.0" encoding="UTF-8" standalone="yes"?>
<Relationships xmlns="http://schemas.openxmlformats.org/package/2006/relationships"><Relationship Id="rId2" Type="http://schemas.openxmlformats.org/officeDocument/2006/relationships/hyperlink" Target="https://odifiks.odisee.be/jongeren-kinderen/samen-met-ons-doen/odifiks-sint-niklaas-stem-club" TargetMode="External"/><Relationship Id="rId1" Type="http://schemas.openxmlformats.org/officeDocument/2006/relationships/slideLayout" Target="../slideLayouts/slideLayout5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4.xml.rels><?xml version="1.0" encoding="UTF-8" standalone="yes"?>
<Relationships xmlns="http://schemas.openxmlformats.org/package/2006/relationships"><Relationship Id="rId2" Type="http://schemas.openxmlformats.org/officeDocument/2006/relationships/hyperlink" Target="https://www.esf-agentschap.be/nl/projectenkaart/kenterwerk" TargetMode="External"/><Relationship Id="rId1" Type="http://schemas.openxmlformats.org/officeDocument/2006/relationships/slideLayout" Target="../slideLayouts/slideLayout5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9.xml.rels><?xml version="1.0" encoding="UTF-8" standalone="yes"?>
<Relationships xmlns="http://schemas.openxmlformats.org/package/2006/relationships"><Relationship Id="rId3" Type="http://schemas.openxmlformats.org/officeDocument/2006/relationships/hyperlink" Target="https://www.odisee.be/nl/education" TargetMode="External"/><Relationship Id="rId2" Type="http://schemas.openxmlformats.org/officeDocument/2006/relationships/hyperlink" Target="https://www.odisee.be/en/e3-empowering-education-european-context" TargetMode="External"/><Relationship Id="rId1" Type="http://schemas.openxmlformats.org/officeDocument/2006/relationships/slideLayout" Target="../slideLayouts/slideLayout53.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9612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A5A94AFA-18EA-40A2-A7FE-2C5383D04975}"/>
              </a:ext>
            </a:extLst>
          </p:cNvPr>
          <p:cNvSpPr>
            <a:spLocks noGrp="1"/>
          </p:cNvSpPr>
          <p:nvPr>
            <p:ph idx="1"/>
          </p:nvPr>
        </p:nvSpPr>
        <p:spPr>
          <a:xfrm>
            <a:off x="689810" y="545432"/>
            <a:ext cx="11133221" cy="5274121"/>
          </a:xfrm>
        </p:spPr>
        <p:txBody>
          <a:bodyPr/>
          <a:lstStyle/>
          <a:p>
            <a:r>
              <a:rPr lang="nl-BE" b="1" dirty="0"/>
              <a:t>Doelstellingen</a:t>
            </a:r>
          </a:p>
          <a:p>
            <a:pPr lvl="1"/>
            <a:r>
              <a:rPr lang="nl-BE" dirty="0"/>
              <a:t>Lesgeven in Europese context</a:t>
            </a:r>
          </a:p>
          <a:p>
            <a:pPr lvl="1"/>
            <a:r>
              <a:rPr lang="nl-BE" dirty="0"/>
              <a:t>Teamwork</a:t>
            </a:r>
          </a:p>
          <a:p>
            <a:pPr lvl="1"/>
            <a:r>
              <a:rPr lang="nl-BE" dirty="0"/>
              <a:t>Burgerschapsvorming (in een globaliserende wereld)</a:t>
            </a:r>
          </a:p>
          <a:p>
            <a:pPr lvl="1"/>
            <a:r>
              <a:rPr lang="nl-BE" dirty="0"/>
              <a:t>Interculturele communicatie in onderwijs.</a:t>
            </a:r>
          </a:p>
          <a:p>
            <a:pPr lvl="1"/>
            <a:r>
              <a:rPr lang="nl-BE" dirty="0"/>
              <a:t>Stage </a:t>
            </a:r>
          </a:p>
          <a:p>
            <a:r>
              <a:rPr lang="nl-BE" b="1" dirty="0"/>
              <a:t>Wie ?</a:t>
            </a:r>
          </a:p>
          <a:p>
            <a:pPr marL="0" indent="0">
              <a:buNone/>
            </a:pPr>
            <a:r>
              <a:rPr lang="nl-BE" dirty="0"/>
              <a:t>   internationale groep studenten in een lerarenopleiding (kleuter, lager, </a:t>
            </a:r>
            <a:br>
              <a:rPr lang="nl-BE" dirty="0"/>
            </a:br>
            <a:r>
              <a:rPr lang="nl-BE" dirty="0"/>
              <a:t>   secundair )</a:t>
            </a:r>
          </a:p>
          <a:p>
            <a:r>
              <a:rPr lang="nl-BE" b="1" dirty="0"/>
              <a:t> Wat ? 30 studiepunten (Engels als voertaal)</a:t>
            </a:r>
            <a:br>
              <a:rPr lang="nl-BE" b="1" dirty="0"/>
            </a:br>
            <a:r>
              <a:rPr lang="nl-BE" dirty="0"/>
              <a:t>theoretische modules en praktijk (2 weken: observatie, co-teaching, ontwikkeling van educatieve materialen … )</a:t>
            </a:r>
          </a:p>
        </p:txBody>
      </p:sp>
    </p:spTree>
    <p:extLst>
      <p:ext uri="{BB962C8B-B14F-4D97-AF65-F5344CB8AC3E}">
        <p14:creationId xmlns:p14="http://schemas.microsoft.com/office/powerpoint/2010/main" val="858064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B5DDF986-2118-48EC-AF9E-885A127DE71B}"/>
              </a:ext>
            </a:extLst>
          </p:cNvPr>
          <p:cNvSpPr>
            <a:spLocks noGrp="1"/>
          </p:cNvSpPr>
          <p:nvPr>
            <p:ph idx="1"/>
          </p:nvPr>
        </p:nvSpPr>
        <p:spPr>
          <a:xfrm>
            <a:off x="534291" y="737937"/>
            <a:ext cx="10202346" cy="5056510"/>
          </a:xfrm>
        </p:spPr>
        <p:txBody>
          <a:bodyPr/>
          <a:lstStyle/>
          <a:p>
            <a:pPr marL="457200" indent="-457200">
              <a:buFont typeface="Arial" panose="020B0604020202020204" pitchFamily="34" charset="0"/>
              <a:buChar char="•"/>
            </a:pPr>
            <a:r>
              <a:rPr lang="nl-BE" b="1" dirty="0"/>
              <a:t>Wanneer ? </a:t>
            </a:r>
            <a:r>
              <a:rPr lang="nl-BE" dirty="0"/>
              <a:t>Februari – juni 2021</a:t>
            </a:r>
          </a:p>
          <a:p>
            <a:pPr marL="457200" indent="-457200">
              <a:buFont typeface="Arial" panose="020B0604020202020204" pitchFamily="34" charset="0"/>
              <a:buChar char="•"/>
            </a:pPr>
            <a:r>
              <a:rPr lang="nl-BE" b="1" dirty="0"/>
              <a:t>Meerwaarde op je CV !</a:t>
            </a:r>
          </a:p>
          <a:p>
            <a:pPr marL="457200" indent="-457200">
              <a:buFont typeface="Arial" panose="020B0604020202020204" pitchFamily="34" charset="0"/>
              <a:buChar char="•"/>
            </a:pPr>
            <a:r>
              <a:rPr lang="nl-BE" b="1" dirty="0"/>
              <a:t>Interesse ? </a:t>
            </a:r>
            <a:r>
              <a:rPr lang="nl-BE" dirty="0"/>
              <a:t>Neem contact op met dhr. Buysschaert.</a:t>
            </a:r>
          </a:p>
        </p:txBody>
      </p:sp>
      <p:sp>
        <p:nvSpPr>
          <p:cNvPr id="4" name="Tijdelijke aanduiding voor datum 3">
            <a:extLst>
              <a:ext uri="{FF2B5EF4-FFF2-40B4-BE49-F238E27FC236}">
                <a16:creationId xmlns:a16="http://schemas.microsoft.com/office/drawing/2014/main" id="{150E6B4F-C54B-46B0-9FE5-0F026F4001F8}"/>
              </a:ext>
            </a:extLst>
          </p:cNvPr>
          <p:cNvSpPr>
            <a:spLocks noGrp="1"/>
          </p:cNvSpPr>
          <p:nvPr>
            <p:ph type="dt" sz="half" idx="10"/>
          </p:nvPr>
        </p:nvSpPr>
        <p:spPr/>
        <p:txBody>
          <a:bodyPr/>
          <a:lstStyle/>
          <a:p>
            <a:fld id="{0CF3309A-B8EA-4993-ADFE-D1A68B5E7A18}" type="datetime1">
              <a:rPr lang="nl-BE" smtClean="0"/>
              <a:t>26/05/2020</a:t>
            </a:fld>
            <a:endParaRPr lang="nl-BE"/>
          </a:p>
        </p:txBody>
      </p:sp>
      <p:sp>
        <p:nvSpPr>
          <p:cNvPr id="5" name="Tijdelijke aanduiding voor voettekst 4">
            <a:extLst>
              <a:ext uri="{FF2B5EF4-FFF2-40B4-BE49-F238E27FC236}">
                <a16:creationId xmlns:a16="http://schemas.microsoft.com/office/drawing/2014/main" id="{E0110E33-7199-4283-82AD-242C8542D78E}"/>
              </a:ext>
            </a:extLst>
          </p:cNvPr>
          <p:cNvSpPr>
            <a:spLocks noGrp="1"/>
          </p:cNvSpPr>
          <p:nvPr>
            <p:ph type="ftr" sz="quarter" idx="11"/>
          </p:nvPr>
        </p:nvSpPr>
        <p:spPr/>
        <p:txBody>
          <a:bodyPr/>
          <a:lstStyle/>
          <a:p>
            <a:r>
              <a:rPr lang="en-US"/>
              <a:t>Complementaire stage  2020-2021</a:t>
            </a:r>
            <a:endParaRPr lang="nl-BE"/>
          </a:p>
        </p:txBody>
      </p:sp>
      <p:sp>
        <p:nvSpPr>
          <p:cNvPr id="6" name="Tijdelijke aanduiding voor dianummer 5">
            <a:extLst>
              <a:ext uri="{FF2B5EF4-FFF2-40B4-BE49-F238E27FC236}">
                <a16:creationId xmlns:a16="http://schemas.microsoft.com/office/drawing/2014/main" id="{8969A43A-331B-4B93-A484-EDBBF2938905}"/>
              </a:ext>
            </a:extLst>
          </p:cNvPr>
          <p:cNvSpPr>
            <a:spLocks noGrp="1"/>
          </p:cNvSpPr>
          <p:nvPr>
            <p:ph type="sldNum" sz="quarter" idx="12"/>
          </p:nvPr>
        </p:nvSpPr>
        <p:spPr/>
        <p:txBody>
          <a:bodyPr/>
          <a:lstStyle/>
          <a:p>
            <a:fld id="{4E4837A7-08D2-42AB-8B15-ED31AFC5B011}" type="slidenum">
              <a:rPr lang="nl-BE" smtClean="0"/>
              <a:t>11</a:t>
            </a:fld>
            <a:endParaRPr lang="nl-BE"/>
          </a:p>
        </p:txBody>
      </p:sp>
    </p:spTree>
    <p:extLst>
      <p:ext uri="{BB962C8B-B14F-4D97-AF65-F5344CB8AC3E}">
        <p14:creationId xmlns:p14="http://schemas.microsoft.com/office/powerpoint/2010/main" val="4178928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452880" y="142240"/>
            <a:ext cx="10647680" cy="6715760"/>
          </a:xfrm>
        </p:spPr>
        <p:txBody>
          <a:bodyPr>
            <a:normAutofit fontScale="70000" lnSpcReduction="20000"/>
          </a:bodyPr>
          <a:lstStyle/>
          <a:p>
            <a:pPr marL="0" indent="0">
              <a:buNone/>
            </a:pPr>
            <a:r>
              <a:rPr lang="nl-BE" sz="4500" b="1" dirty="0">
                <a:solidFill>
                  <a:schemeClr val="accent2"/>
                </a:solidFill>
                <a:latin typeface="+mj-lt"/>
                <a:ea typeface="+mj-ea"/>
                <a:cs typeface="+mj-cs"/>
              </a:rPr>
              <a:t>Verschillende mogelijkheden</a:t>
            </a:r>
            <a:endParaRPr lang="nl-BE" sz="3600" dirty="0">
              <a:solidFill>
                <a:srgbClr val="4E8DCC"/>
              </a:solidFill>
              <a:ea typeface="+mj-ea"/>
            </a:endParaRPr>
          </a:p>
          <a:p>
            <a:pPr marL="457200" indent="-457200"/>
            <a:r>
              <a:rPr lang="nl-BE" sz="2900" dirty="0" err="1"/>
              <a:t>Compl</a:t>
            </a:r>
            <a:r>
              <a:rPr lang="nl-BE" sz="2900" dirty="0"/>
              <a:t>. stage in BSO (3 - 6 SP), DBSO (3SP), BUSO (3SP)</a:t>
            </a:r>
          </a:p>
          <a:p>
            <a:pPr marL="457200" indent="-457200"/>
            <a:r>
              <a:rPr lang="nl-BE" sz="2900" dirty="0" err="1"/>
              <a:t>Compl</a:t>
            </a:r>
            <a:r>
              <a:rPr lang="nl-BE" sz="2900" dirty="0"/>
              <a:t>. stage OKAN (3 SP)</a:t>
            </a:r>
          </a:p>
          <a:p>
            <a:pPr marL="457200" indent="-457200"/>
            <a:r>
              <a:rPr lang="nl-BE" sz="2900" dirty="0" err="1"/>
              <a:t>Compl</a:t>
            </a:r>
            <a:r>
              <a:rPr lang="nl-BE" sz="2900" dirty="0"/>
              <a:t>. stage ziekenhuisstage ( 6 SP)</a:t>
            </a:r>
          </a:p>
          <a:p>
            <a:pPr marL="457200" indent="-457200"/>
            <a:r>
              <a:rPr lang="nl-BE" dirty="0" err="1"/>
              <a:t>Compl</a:t>
            </a:r>
            <a:r>
              <a:rPr lang="nl-BE" dirty="0"/>
              <a:t>. stage in ASO/TSO (3SP)</a:t>
            </a:r>
          </a:p>
          <a:p>
            <a:pPr marL="457200" indent="-457200"/>
            <a:r>
              <a:rPr lang="nl-BE" dirty="0" err="1"/>
              <a:t>Compl</a:t>
            </a:r>
            <a:r>
              <a:rPr lang="nl-BE" dirty="0"/>
              <a:t>. stage in het volwassenonderwijs en basiseducatie  (3SP)</a:t>
            </a:r>
          </a:p>
          <a:p>
            <a:pPr marL="457200" indent="-457200"/>
            <a:r>
              <a:rPr lang="nl-BE" dirty="0" err="1"/>
              <a:t>Compl</a:t>
            </a:r>
            <a:r>
              <a:rPr lang="nl-BE" dirty="0"/>
              <a:t>. stage  in het volwassenonderwijs: </a:t>
            </a:r>
            <a:r>
              <a:rPr lang="nl-BE" dirty="0" err="1"/>
              <a:t>Odifiks</a:t>
            </a:r>
            <a:r>
              <a:rPr lang="nl-BE" dirty="0"/>
              <a:t> (3SP) en STEAM(3SP)</a:t>
            </a:r>
          </a:p>
          <a:p>
            <a:pPr marL="457200" indent="-457200"/>
            <a:r>
              <a:rPr lang="nl-BE" dirty="0" err="1"/>
              <a:t>Compl</a:t>
            </a:r>
            <a:r>
              <a:rPr lang="nl-BE" dirty="0"/>
              <a:t>. stage in basisonderwijs 3SP (verplicht LO – AV)</a:t>
            </a:r>
          </a:p>
          <a:p>
            <a:pPr marL="457200" indent="-457200"/>
            <a:r>
              <a:rPr lang="nl-BE" dirty="0" err="1"/>
              <a:t>Compl</a:t>
            </a:r>
            <a:r>
              <a:rPr lang="nl-BE" dirty="0"/>
              <a:t>. stage in basisonderwijs 3 SP (algemene vakken)</a:t>
            </a:r>
          </a:p>
          <a:p>
            <a:pPr marL="457200" indent="-457200"/>
            <a:r>
              <a:rPr lang="nl-BE" dirty="0" err="1"/>
              <a:t>Compl</a:t>
            </a:r>
            <a:r>
              <a:rPr lang="nl-BE" dirty="0"/>
              <a:t>. stage in basisonderwijs  6SP  (verplicht BR – LO) *</a:t>
            </a:r>
          </a:p>
          <a:p>
            <a:pPr marL="457200" indent="-457200"/>
            <a:r>
              <a:rPr lang="nl-BE" dirty="0" err="1"/>
              <a:t>Compl</a:t>
            </a:r>
            <a:r>
              <a:rPr lang="nl-BE" dirty="0"/>
              <a:t>. stage BR/PKV 3 SP (verplicht BR/PKV)  </a:t>
            </a:r>
          </a:p>
          <a:p>
            <a:pPr marL="457200" indent="-457200"/>
            <a:r>
              <a:rPr lang="nl-BE" dirty="0" err="1"/>
              <a:t>Compl</a:t>
            </a:r>
            <a:r>
              <a:rPr lang="nl-BE" dirty="0"/>
              <a:t>. stage – taalstage (3SP)</a:t>
            </a:r>
          </a:p>
          <a:p>
            <a:pPr marL="457200" indent="-457200"/>
            <a:r>
              <a:rPr lang="nl-BE" dirty="0" err="1"/>
              <a:t>Compl</a:t>
            </a:r>
            <a:r>
              <a:rPr lang="nl-BE" dirty="0"/>
              <a:t>. stage – </a:t>
            </a:r>
            <a:r>
              <a:rPr lang="nl-BE" dirty="0" err="1"/>
              <a:t>k.entwerk</a:t>
            </a:r>
            <a:r>
              <a:rPr lang="nl-BE" dirty="0"/>
              <a:t> (3SP)</a:t>
            </a:r>
          </a:p>
          <a:p>
            <a:pPr marL="457200" indent="-457200"/>
            <a:r>
              <a:rPr lang="nl-BE" dirty="0" err="1"/>
              <a:t>Compl</a:t>
            </a:r>
            <a:r>
              <a:rPr lang="nl-BE" dirty="0"/>
              <a:t>. stage - bedrijfsstage (3SP) (HB)</a:t>
            </a:r>
          </a:p>
          <a:p>
            <a:endParaRPr lang="nl-BE" dirty="0"/>
          </a:p>
          <a:p>
            <a:pPr marL="0" indent="0">
              <a:buNone/>
            </a:pPr>
            <a:r>
              <a:rPr lang="nl-BE" sz="3100" dirty="0"/>
              <a:t>Complementaire stage = 6 studiepunten  (= 44 SL)</a:t>
            </a:r>
          </a:p>
          <a:p>
            <a:pPr marL="0" indent="0">
              <a:buNone/>
            </a:pPr>
            <a:r>
              <a:rPr lang="nl-BE" sz="3100" dirty="0"/>
              <a:t>* BR – LO: 9 studiepunten.</a:t>
            </a:r>
          </a:p>
          <a:p>
            <a:endParaRPr lang="nl-BE" sz="3100" dirty="0"/>
          </a:p>
        </p:txBody>
      </p:sp>
      <p:sp>
        <p:nvSpPr>
          <p:cNvPr id="5" name="Tijdelijke aanduiding voor dianummer 4"/>
          <p:cNvSpPr>
            <a:spLocks noGrp="1"/>
          </p:cNvSpPr>
          <p:nvPr>
            <p:ph type="sldNum" sz="quarter" idx="12"/>
          </p:nvPr>
        </p:nvSpPr>
        <p:spPr/>
        <p:txBody>
          <a:bodyPr/>
          <a:lstStyle/>
          <a:p>
            <a:fld id="{FCA3638F-6D52-644A-9831-93255061F043}" type="slidenum">
              <a:rPr lang="nl-BE" smtClean="0"/>
              <a:pPr/>
              <a:t>12</a:t>
            </a:fld>
            <a:endParaRPr lang="nl-BE"/>
          </a:p>
        </p:txBody>
      </p:sp>
    </p:spTree>
    <p:extLst>
      <p:ext uri="{BB962C8B-B14F-4D97-AF65-F5344CB8AC3E}">
        <p14:creationId xmlns:p14="http://schemas.microsoft.com/office/powerpoint/2010/main" val="3946430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44344" y="184842"/>
            <a:ext cx="8723656" cy="1083918"/>
          </a:xfrm>
        </p:spPr>
        <p:txBody>
          <a:bodyPr>
            <a:noAutofit/>
          </a:bodyPr>
          <a:lstStyle/>
          <a:p>
            <a:r>
              <a:rPr lang="nl-BE" sz="3200" dirty="0"/>
              <a:t>Complementaire stage </a:t>
            </a:r>
            <a:br>
              <a:rPr lang="nl-BE" sz="3200" dirty="0"/>
            </a:br>
            <a:r>
              <a:rPr lang="nl-BE" sz="3200" dirty="0" err="1"/>
              <a:t>beroepssecundair</a:t>
            </a:r>
            <a:r>
              <a:rPr lang="nl-BE" sz="3200" dirty="0"/>
              <a:t> onderwijs (</a:t>
            </a:r>
            <a:r>
              <a:rPr lang="nl-BE" sz="3200" dirty="0" err="1"/>
              <a:t>bso</a:t>
            </a:r>
            <a:r>
              <a:rPr lang="nl-BE" sz="3200" dirty="0"/>
              <a:t> - 3 /6)</a:t>
            </a:r>
          </a:p>
        </p:txBody>
      </p:sp>
      <p:sp>
        <p:nvSpPr>
          <p:cNvPr id="3" name="Tijdelijke aanduiding voor inhoud 2"/>
          <p:cNvSpPr>
            <a:spLocks noGrp="1"/>
          </p:cNvSpPr>
          <p:nvPr>
            <p:ph idx="1"/>
          </p:nvPr>
        </p:nvSpPr>
        <p:spPr>
          <a:xfrm>
            <a:off x="1944344" y="1124745"/>
            <a:ext cx="8568952" cy="5112568"/>
          </a:xfrm>
        </p:spPr>
        <p:txBody>
          <a:bodyPr>
            <a:normAutofit fontScale="92500" lnSpcReduction="20000"/>
          </a:bodyPr>
          <a:lstStyle/>
          <a:p>
            <a:pPr marL="0" indent="0">
              <a:buNone/>
            </a:pPr>
            <a:r>
              <a:rPr lang="nl-BE" b="1" dirty="0"/>
              <a:t>Voor wie ?</a:t>
            </a:r>
          </a:p>
          <a:p>
            <a:pPr marL="457200" indent="-457200"/>
            <a:r>
              <a:rPr lang="nl-BE" b="0" dirty="0"/>
              <a:t>Studenten met weinig tot geen ervaring in BSO. </a:t>
            </a:r>
            <a:br>
              <a:rPr lang="nl-BE" b="0" dirty="0"/>
            </a:br>
            <a:r>
              <a:rPr lang="nl-BE" b="0" dirty="0">
                <a:solidFill>
                  <a:srgbClr val="92D050"/>
                </a:solidFill>
              </a:rPr>
              <a:t>Sterk aan te raden !</a:t>
            </a:r>
          </a:p>
          <a:p>
            <a:pPr marL="457200" indent="-457200"/>
            <a:r>
              <a:rPr lang="nl-BE" b="0" dirty="0"/>
              <a:t>Niet voor studenten PAV en LO -BR</a:t>
            </a:r>
          </a:p>
          <a:p>
            <a:pPr marL="0" indent="0">
              <a:buNone/>
            </a:pPr>
            <a:br>
              <a:rPr lang="nl-BE" dirty="0"/>
            </a:br>
            <a:r>
              <a:rPr lang="nl-BE" b="1" dirty="0"/>
              <a:t>Wat ? </a:t>
            </a:r>
          </a:p>
          <a:p>
            <a:pPr marL="457200" indent="-457200"/>
            <a:r>
              <a:rPr lang="nl-BE" b="0" dirty="0" err="1"/>
              <a:t>Onderwijsvak</a:t>
            </a:r>
            <a:endParaRPr lang="nl-BE" b="0" dirty="0"/>
          </a:p>
          <a:p>
            <a:pPr marL="457200" indent="-457200"/>
            <a:r>
              <a:rPr lang="nl-BE" b="0" dirty="0"/>
              <a:t>PAV en/of MAVO (maatschappelijke vorming)</a:t>
            </a:r>
          </a:p>
          <a:p>
            <a:pPr marL="457200" indent="-457200"/>
            <a:r>
              <a:rPr lang="nl-BE" b="0" dirty="0"/>
              <a:t>Taal en Wiskunde in 1B </a:t>
            </a:r>
            <a:r>
              <a:rPr lang="nl-BE" b="0"/>
              <a:t>– 2BVL</a:t>
            </a:r>
            <a:endParaRPr lang="nl-BE" b="0" dirty="0"/>
          </a:p>
          <a:p>
            <a:pPr marL="457200" indent="-457200"/>
            <a:endParaRPr lang="nl-BE" dirty="0"/>
          </a:p>
          <a:p>
            <a:pPr marL="0" indent="0">
              <a:buNone/>
            </a:pPr>
            <a:r>
              <a:rPr lang="nl-BE" b="1" dirty="0"/>
              <a:t>Waar ?</a:t>
            </a:r>
          </a:p>
          <a:p>
            <a:pPr marL="0" indent="0">
              <a:buNone/>
            </a:pPr>
            <a:r>
              <a:rPr lang="nl-BE" b="0" dirty="0"/>
              <a:t>1</a:t>
            </a:r>
            <a:r>
              <a:rPr lang="nl-BE" b="0" baseline="30000" dirty="0"/>
              <a:t>e</a:t>
            </a:r>
            <a:r>
              <a:rPr lang="nl-BE" b="0" dirty="0"/>
              <a:t> tot en met 3</a:t>
            </a:r>
            <a:r>
              <a:rPr lang="nl-BE" b="0" baseline="30000" dirty="0"/>
              <a:t>e</a:t>
            </a:r>
            <a:r>
              <a:rPr lang="nl-BE" b="0" dirty="0"/>
              <a:t> graad.</a:t>
            </a:r>
          </a:p>
          <a:p>
            <a:pPr marL="457200" indent="-457200"/>
            <a:endParaRPr lang="nl-BE" dirty="0"/>
          </a:p>
          <a:p>
            <a:pPr marL="457200" indent="-457200"/>
            <a:endParaRPr lang="nl-BE" dirty="0"/>
          </a:p>
        </p:txBody>
      </p:sp>
      <p:sp>
        <p:nvSpPr>
          <p:cNvPr id="4" name="Tijdelijke aanduiding voor datum 3"/>
          <p:cNvSpPr>
            <a:spLocks noGrp="1"/>
          </p:cNvSpPr>
          <p:nvPr>
            <p:ph type="dt" sz="half" idx="10"/>
          </p:nvPr>
        </p:nvSpPr>
        <p:spPr/>
        <p:txBody>
          <a:bodyPr/>
          <a:lstStyle/>
          <a:p>
            <a:fld id="{0E21DF8B-1E91-4E0B-BAB3-5B6B7367770B}" type="datetime1">
              <a:rPr lang="nl-BE" smtClean="0"/>
              <a:t>26/05/2020</a:t>
            </a:fld>
            <a:endParaRPr lang="en-US"/>
          </a:p>
        </p:txBody>
      </p:sp>
      <p:sp>
        <p:nvSpPr>
          <p:cNvPr id="5" name="Tijdelijke aanduiding voor voettekst 4"/>
          <p:cNvSpPr>
            <a:spLocks noGrp="1"/>
          </p:cNvSpPr>
          <p:nvPr>
            <p:ph type="ftr" sz="quarter" idx="11"/>
          </p:nvPr>
        </p:nvSpPr>
        <p:spPr/>
        <p:txBody>
          <a:bodyPr/>
          <a:lstStyle/>
          <a:p>
            <a:r>
              <a:rPr lang="en-US"/>
              <a:t>Complementaire stage  2020-2021</a:t>
            </a:r>
          </a:p>
        </p:txBody>
      </p:sp>
      <p:sp>
        <p:nvSpPr>
          <p:cNvPr id="6" name="Tijdelijke aanduiding voor dianummer 5"/>
          <p:cNvSpPr>
            <a:spLocks noGrp="1"/>
          </p:cNvSpPr>
          <p:nvPr>
            <p:ph type="sldNum" sz="quarter" idx="12"/>
          </p:nvPr>
        </p:nvSpPr>
        <p:spPr/>
        <p:txBody>
          <a:bodyPr/>
          <a:lstStyle/>
          <a:p>
            <a:fld id="{FCA3638F-6D52-644A-9831-93255061F043}" type="slidenum">
              <a:rPr lang="nl-BE" smtClean="0"/>
              <a:pPr/>
              <a:t>13</a:t>
            </a:fld>
            <a:endParaRPr lang="nl-BE"/>
          </a:p>
        </p:txBody>
      </p:sp>
    </p:spTree>
    <p:extLst>
      <p:ext uri="{BB962C8B-B14F-4D97-AF65-F5344CB8AC3E}">
        <p14:creationId xmlns:p14="http://schemas.microsoft.com/office/powerpoint/2010/main" val="2265232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19536" y="184842"/>
            <a:ext cx="8352928" cy="1143000"/>
          </a:xfrm>
        </p:spPr>
        <p:txBody>
          <a:bodyPr>
            <a:noAutofit/>
          </a:bodyPr>
          <a:lstStyle/>
          <a:p>
            <a:r>
              <a:rPr lang="nl-BE" sz="3200" dirty="0"/>
              <a:t>Complementaire stage     </a:t>
            </a:r>
            <a:br>
              <a:rPr lang="nl-BE" sz="3200" dirty="0"/>
            </a:br>
            <a:r>
              <a:rPr lang="nl-BE" sz="3200" dirty="0"/>
              <a:t>deeltijds </a:t>
            </a:r>
            <a:r>
              <a:rPr lang="nl-BE" sz="3200" dirty="0" err="1"/>
              <a:t>beroepssecundair</a:t>
            </a:r>
            <a:r>
              <a:rPr lang="nl-BE" sz="3200" dirty="0"/>
              <a:t> onderwijs (</a:t>
            </a:r>
            <a:r>
              <a:rPr lang="nl-BE" sz="3200" dirty="0" err="1"/>
              <a:t>dbso</a:t>
            </a:r>
            <a:r>
              <a:rPr lang="nl-BE" sz="3200" dirty="0"/>
              <a:t> – 3) </a:t>
            </a:r>
          </a:p>
        </p:txBody>
      </p:sp>
      <p:sp>
        <p:nvSpPr>
          <p:cNvPr id="3" name="Tijdelijke aanduiding voor inhoud 2"/>
          <p:cNvSpPr>
            <a:spLocks noGrp="1"/>
          </p:cNvSpPr>
          <p:nvPr>
            <p:ph idx="1"/>
          </p:nvPr>
        </p:nvSpPr>
        <p:spPr>
          <a:xfrm>
            <a:off x="1944344" y="1484784"/>
            <a:ext cx="8568952" cy="4752528"/>
          </a:xfrm>
        </p:spPr>
        <p:txBody>
          <a:bodyPr>
            <a:normAutofit/>
          </a:bodyPr>
          <a:lstStyle/>
          <a:p>
            <a:pPr marL="0" indent="0">
              <a:buNone/>
            </a:pPr>
            <a:r>
              <a:rPr lang="nl-BE" b="1" dirty="0"/>
              <a:t>Voor wie ?</a:t>
            </a:r>
          </a:p>
          <a:p>
            <a:pPr marL="0" indent="0">
              <a:buNone/>
            </a:pPr>
            <a:r>
              <a:rPr lang="nl-BE" b="0" dirty="0"/>
              <a:t>Alle onderwijsvakken (niet: LO - BR)</a:t>
            </a:r>
          </a:p>
          <a:p>
            <a:pPr marL="0" indent="0">
              <a:buNone/>
            </a:pPr>
            <a:endParaRPr lang="nl-BE" b="0" dirty="0"/>
          </a:p>
          <a:p>
            <a:pPr marL="0" indent="0">
              <a:buNone/>
            </a:pPr>
            <a:r>
              <a:rPr lang="nl-BE" b="1" dirty="0"/>
              <a:t>Wat ? </a:t>
            </a:r>
            <a:br>
              <a:rPr lang="nl-BE" dirty="0"/>
            </a:br>
            <a:r>
              <a:rPr lang="nl-BE" b="0" dirty="0"/>
              <a:t>PAV (algemene vorming)</a:t>
            </a:r>
          </a:p>
          <a:p>
            <a:endParaRPr lang="nl-BE" dirty="0"/>
          </a:p>
          <a:p>
            <a:pPr marL="0" indent="0">
              <a:buNone/>
            </a:pPr>
            <a:r>
              <a:rPr lang="nl-BE" b="1" dirty="0"/>
              <a:t>Waar ?</a:t>
            </a:r>
          </a:p>
          <a:p>
            <a:pPr marL="0" indent="0">
              <a:buNone/>
            </a:pPr>
            <a:r>
              <a:rPr lang="nl-BE" b="0" dirty="0"/>
              <a:t> 2</a:t>
            </a:r>
            <a:r>
              <a:rPr lang="nl-BE" b="0" baseline="30000" dirty="0"/>
              <a:t>e</a:t>
            </a:r>
            <a:r>
              <a:rPr lang="nl-BE" b="0" dirty="0"/>
              <a:t> en 3</a:t>
            </a:r>
            <a:r>
              <a:rPr lang="nl-BE" b="0" baseline="30000" dirty="0"/>
              <a:t>e</a:t>
            </a:r>
            <a:r>
              <a:rPr lang="nl-BE" b="0" dirty="0"/>
              <a:t> graad; 7</a:t>
            </a:r>
            <a:r>
              <a:rPr lang="nl-BE" b="0" baseline="30000" dirty="0"/>
              <a:t>e</a:t>
            </a:r>
            <a:r>
              <a:rPr lang="nl-BE" b="0" dirty="0"/>
              <a:t> jaar.</a:t>
            </a:r>
          </a:p>
          <a:p>
            <a:pPr marL="457200" indent="-457200"/>
            <a:endParaRPr lang="nl-BE" dirty="0"/>
          </a:p>
        </p:txBody>
      </p:sp>
      <p:sp>
        <p:nvSpPr>
          <p:cNvPr id="4" name="Tijdelijke aanduiding voor datum 3"/>
          <p:cNvSpPr>
            <a:spLocks noGrp="1"/>
          </p:cNvSpPr>
          <p:nvPr>
            <p:ph type="dt" sz="half" idx="10"/>
          </p:nvPr>
        </p:nvSpPr>
        <p:spPr/>
        <p:txBody>
          <a:bodyPr/>
          <a:lstStyle/>
          <a:p>
            <a:fld id="{4A694D3D-DFBE-4582-9F03-F7CBC88E96A4}" type="datetime1">
              <a:rPr lang="nl-BE" smtClean="0"/>
              <a:t>26/05/2020</a:t>
            </a:fld>
            <a:endParaRPr lang="en-US"/>
          </a:p>
        </p:txBody>
      </p:sp>
      <p:sp>
        <p:nvSpPr>
          <p:cNvPr id="5" name="Tijdelijke aanduiding voor voettekst 4"/>
          <p:cNvSpPr>
            <a:spLocks noGrp="1"/>
          </p:cNvSpPr>
          <p:nvPr>
            <p:ph type="ftr" sz="quarter" idx="11"/>
          </p:nvPr>
        </p:nvSpPr>
        <p:spPr/>
        <p:txBody>
          <a:bodyPr/>
          <a:lstStyle/>
          <a:p>
            <a:r>
              <a:rPr lang="en-US"/>
              <a:t>Complementaire stage  2020-2021</a:t>
            </a:r>
          </a:p>
        </p:txBody>
      </p:sp>
      <p:sp>
        <p:nvSpPr>
          <p:cNvPr id="6" name="Tijdelijke aanduiding voor dianummer 5"/>
          <p:cNvSpPr>
            <a:spLocks noGrp="1"/>
          </p:cNvSpPr>
          <p:nvPr>
            <p:ph type="sldNum" sz="quarter" idx="12"/>
          </p:nvPr>
        </p:nvSpPr>
        <p:spPr/>
        <p:txBody>
          <a:bodyPr/>
          <a:lstStyle/>
          <a:p>
            <a:fld id="{FCA3638F-6D52-644A-9831-93255061F043}" type="slidenum">
              <a:rPr lang="nl-BE" smtClean="0"/>
              <a:pPr/>
              <a:t>14</a:t>
            </a:fld>
            <a:endParaRPr lang="nl-BE"/>
          </a:p>
        </p:txBody>
      </p:sp>
    </p:spTree>
    <p:extLst>
      <p:ext uri="{BB962C8B-B14F-4D97-AF65-F5344CB8AC3E}">
        <p14:creationId xmlns:p14="http://schemas.microsoft.com/office/powerpoint/2010/main" val="1419730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91544" y="184842"/>
            <a:ext cx="8424936" cy="939902"/>
          </a:xfrm>
        </p:spPr>
        <p:txBody>
          <a:bodyPr>
            <a:normAutofit/>
          </a:bodyPr>
          <a:lstStyle/>
          <a:p>
            <a:r>
              <a:rPr lang="nl-BE" sz="3200" dirty="0"/>
              <a:t>Complementaire stage buitengewoon onderwijs </a:t>
            </a:r>
            <a:br>
              <a:rPr lang="nl-BE" sz="3200" dirty="0"/>
            </a:br>
            <a:r>
              <a:rPr lang="nl-BE" sz="3200" dirty="0"/>
              <a:t>(</a:t>
            </a:r>
            <a:r>
              <a:rPr lang="nl-BE" sz="3200" dirty="0" err="1"/>
              <a:t>buso</a:t>
            </a:r>
            <a:r>
              <a:rPr lang="nl-BE" sz="3200" dirty="0"/>
              <a:t> – 3)</a:t>
            </a:r>
          </a:p>
        </p:txBody>
      </p:sp>
      <p:sp>
        <p:nvSpPr>
          <p:cNvPr id="3" name="Tijdelijke aanduiding voor inhoud 2"/>
          <p:cNvSpPr>
            <a:spLocks noGrp="1"/>
          </p:cNvSpPr>
          <p:nvPr>
            <p:ph idx="1"/>
          </p:nvPr>
        </p:nvSpPr>
        <p:spPr>
          <a:xfrm>
            <a:off x="1991544" y="1124744"/>
            <a:ext cx="8766446" cy="5112568"/>
          </a:xfrm>
        </p:spPr>
        <p:txBody>
          <a:bodyPr>
            <a:normAutofit fontScale="85000" lnSpcReduction="20000"/>
          </a:bodyPr>
          <a:lstStyle/>
          <a:p>
            <a:pPr marL="0" indent="0">
              <a:buNone/>
            </a:pPr>
            <a:r>
              <a:rPr lang="nl-BE" b="1" dirty="0"/>
              <a:t>Voor wie ?</a:t>
            </a:r>
          </a:p>
          <a:p>
            <a:pPr marL="0" indent="0">
              <a:buNone/>
            </a:pPr>
            <a:r>
              <a:rPr lang="nl-BE" b="0" dirty="0"/>
              <a:t>Alle onderwijsvakken (niet: LO - BR)</a:t>
            </a:r>
          </a:p>
          <a:p>
            <a:pPr marL="0" indent="0">
              <a:buNone/>
            </a:pPr>
            <a:endParaRPr lang="nl-BE" b="0" dirty="0"/>
          </a:p>
          <a:p>
            <a:pPr marL="0" indent="0">
              <a:buNone/>
            </a:pPr>
            <a:r>
              <a:rPr lang="nl-BE" b="1" dirty="0"/>
              <a:t>Wat ? </a:t>
            </a:r>
            <a:br>
              <a:rPr lang="nl-BE" dirty="0"/>
            </a:br>
            <a:r>
              <a:rPr lang="nl-BE" b="0" dirty="0" err="1"/>
              <a:t>Onderwijsvak</a:t>
            </a:r>
            <a:br>
              <a:rPr lang="nl-BE" b="0" dirty="0"/>
            </a:br>
            <a:r>
              <a:rPr lang="nl-BE" b="0" dirty="0"/>
              <a:t>GASV (geïntegreerde algemene sociale vorming)</a:t>
            </a:r>
          </a:p>
          <a:p>
            <a:endParaRPr lang="nl-BE" dirty="0"/>
          </a:p>
          <a:p>
            <a:pPr marL="0" indent="0">
              <a:buNone/>
            </a:pPr>
            <a:r>
              <a:rPr lang="nl-BE" b="1" dirty="0"/>
              <a:t>Waar ?</a:t>
            </a:r>
          </a:p>
          <a:p>
            <a:pPr marL="0" indent="0">
              <a:buNone/>
            </a:pPr>
            <a:r>
              <a:rPr lang="nl-BE" b="0" dirty="0"/>
              <a:t> OV 3</a:t>
            </a:r>
            <a:br>
              <a:rPr lang="nl-BE" sz="1700" dirty="0"/>
            </a:br>
            <a:r>
              <a:rPr lang="nl-BE" sz="1700" b="0" dirty="0"/>
              <a:t>een </a:t>
            </a:r>
            <a:r>
              <a:rPr lang="nl-BE" sz="1700" dirty="0"/>
              <a:t> </a:t>
            </a:r>
            <a:r>
              <a:rPr lang="nl-BE" sz="1700" b="1" dirty="0"/>
              <a:t>algemene, sociale en beroepsvorming</a:t>
            </a:r>
            <a:r>
              <a:rPr lang="nl-BE" sz="1700" dirty="0"/>
              <a:t>. Het doel is maatschappelijk functioneren en participeren en tewerkstelling in het </a:t>
            </a:r>
            <a:r>
              <a:rPr lang="nl-BE" sz="1700" b="1" dirty="0"/>
              <a:t>gewone arbeidsmilieu </a:t>
            </a:r>
            <a:r>
              <a:rPr lang="nl-BE" sz="1700" dirty="0"/>
              <a:t>mogelijk te maken.</a:t>
            </a:r>
            <a:endParaRPr lang="nl-BE" sz="1700" b="0" dirty="0"/>
          </a:p>
          <a:p>
            <a:pPr marL="0" indent="0">
              <a:buNone/>
            </a:pPr>
            <a:r>
              <a:rPr lang="nl-BE" b="0" dirty="0"/>
              <a:t> OV4 </a:t>
            </a:r>
            <a:r>
              <a:rPr lang="nl-BE" sz="1700" dirty="0"/>
              <a:t>het programma van het </a:t>
            </a:r>
            <a:r>
              <a:rPr lang="nl-BE" sz="1700" b="1" dirty="0"/>
              <a:t>‘gewone’ secundair onderwijs </a:t>
            </a:r>
            <a:r>
              <a:rPr lang="nl-BE" sz="1700" dirty="0"/>
              <a:t>gegeven, maar dan met </a:t>
            </a:r>
            <a:r>
              <a:rPr lang="nl-BE" sz="1700" b="1" dirty="0"/>
              <a:t>doelstellingen en ondersteuning aangepast aan de problematiek van de jongere</a:t>
            </a:r>
            <a:r>
              <a:rPr lang="nl-BE" sz="1700" dirty="0"/>
              <a:t>. Het is gericht op maatschappelijk functioneren en participeren, al dan niet in een omgeving waar in ondersteuning voorzien is en op het aanvatten, binnen de context van het gemeenschappelijk curriculum, van </a:t>
            </a:r>
            <a:r>
              <a:rPr lang="nl-BE" sz="1700" b="1" dirty="0"/>
              <a:t>vervolgonderwijs of op tewerkstelling in het gewone arbeidsmilieu al dan niet met ondersteuning.</a:t>
            </a:r>
          </a:p>
          <a:p>
            <a:pPr marL="457200" indent="-457200"/>
            <a:endParaRPr lang="nl-BE" dirty="0"/>
          </a:p>
        </p:txBody>
      </p:sp>
      <p:sp>
        <p:nvSpPr>
          <p:cNvPr id="4" name="Tijdelijke aanduiding voor datum 3"/>
          <p:cNvSpPr>
            <a:spLocks noGrp="1"/>
          </p:cNvSpPr>
          <p:nvPr>
            <p:ph type="dt" sz="half" idx="10"/>
          </p:nvPr>
        </p:nvSpPr>
        <p:spPr/>
        <p:txBody>
          <a:bodyPr/>
          <a:lstStyle/>
          <a:p>
            <a:fld id="{E8F753EA-E749-42F3-AD11-D96FCF51B60B}" type="datetime1">
              <a:rPr lang="nl-BE" smtClean="0"/>
              <a:t>26/05/2020</a:t>
            </a:fld>
            <a:endParaRPr lang="en-US"/>
          </a:p>
        </p:txBody>
      </p:sp>
      <p:sp>
        <p:nvSpPr>
          <p:cNvPr id="5" name="Tijdelijke aanduiding voor voettekst 4"/>
          <p:cNvSpPr>
            <a:spLocks noGrp="1"/>
          </p:cNvSpPr>
          <p:nvPr>
            <p:ph type="ftr" sz="quarter" idx="11"/>
          </p:nvPr>
        </p:nvSpPr>
        <p:spPr/>
        <p:txBody>
          <a:bodyPr/>
          <a:lstStyle/>
          <a:p>
            <a:r>
              <a:rPr lang="en-US"/>
              <a:t>Complementaire stage  2020-2021</a:t>
            </a:r>
          </a:p>
        </p:txBody>
      </p:sp>
      <p:sp>
        <p:nvSpPr>
          <p:cNvPr id="6" name="Tijdelijke aanduiding voor dianummer 5"/>
          <p:cNvSpPr>
            <a:spLocks noGrp="1"/>
          </p:cNvSpPr>
          <p:nvPr>
            <p:ph type="sldNum" sz="quarter" idx="12"/>
          </p:nvPr>
        </p:nvSpPr>
        <p:spPr/>
        <p:txBody>
          <a:bodyPr/>
          <a:lstStyle/>
          <a:p>
            <a:fld id="{FCA3638F-6D52-644A-9831-93255061F043}" type="slidenum">
              <a:rPr lang="nl-BE" smtClean="0"/>
              <a:pPr/>
              <a:t>15</a:t>
            </a:fld>
            <a:endParaRPr lang="nl-BE"/>
          </a:p>
        </p:txBody>
      </p:sp>
    </p:spTree>
    <p:extLst>
      <p:ext uri="{BB962C8B-B14F-4D97-AF65-F5344CB8AC3E}">
        <p14:creationId xmlns:p14="http://schemas.microsoft.com/office/powerpoint/2010/main" val="3711778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19536" y="332656"/>
            <a:ext cx="8291264" cy="995186"/>
          </a:xfrm>
        </p:spPr>
        <p:txBody>
          <a:bodyPr>
            <a:normAutofit fontScale="90000"/>
          </a:bodyPr>
          <a:lstStyle/>
          <a:p>
            <a:r>
              <a:rPr lang="nl-BE" sz="3200" dirty="0"/>
              <a:t>Complementaire stage OKAN – 3 </a:t>
            </a:r>
            <a:br>
              <a:rPr lang="nl-BE" sz="3200" dirty="0"/>
            </a:br>
            <a:r>
              <a:rPr lang="nl-BE" sz="3200" dirty="0"/>
              <a:t>(* BSO – 3) </a:t>
            </a:r>
            <a:br>
              <a:rPr lang="nl-BE" dirty="0"/>
            </a:br>
            <a:endParaRPr lang="nl-BE" dirty="0"/>
          </a:p>
        </p:txBody>
      </p:sp>
      <p:sp>
        <p:nvSpPr>
          <p:cNvPr id="3" name="Tijdelijke aanduiding voor inhoud 2"/>
          <p:cNvSpPr>
            <a:spLocks noGrp="1"/>
          </p:cNvSpPr>
          <p:nvPr>
            <p:ph idx="1"/>
          </p:nvPr>
        </p:nvSpPr>
        <p:spPr>
          <a:xfrm>
            <a:off x="1944344" y="1124745"/>
            <a:ext cx="8568952" cy="5112569"/>
          </a:xfrm>
        </p:spPr>
        <p:txBody>
          <a:bodyPr>
            <a:normAutofit/>
          </a:bodyPr>
          <a:lstStyle/>
          <a:p>
            <a:pPr marL="0" indent="0">
              <a:buNone/>
            </a:pPr>
            <a:r>
              <a:rPr lang="nl-BE" sz="2400" b="1" dirty="0"/>
              <a:t>Voor wie ?</a:t>
            </a:r>
          </a:p>
          <a:p>
            <a:pPr marL="0" indent="0">
              <a:buNone/>
            </a:pPr>
            <a:r>
              <a:rPr lang="nl-BE" b="0" dirty="0"/>
              <a:t>Alle onderwijsvakken (niet: LO- BR)</a:t>
            </a:r>
          </a:p>
          <a:p>
            <a:pPr marL="0" indent="0">
              <a:buNone/>
            </a:pPr>
            <a:endParaRPr lang="nl-BE" b="0" dirty="0"/>
          </a:p>
          <a:p>
            <a:pPr marL="0" indent="0">
              <a:buNone/>
            </a:pPr>
            <a:r>
              <a:rPr lang="nl-BE" sz="2400" b="1" dirty="0"/>
              <a:t>Wat ? </a:t>
            </a:r>
            <a:br>
              <a:rPr lang="nl-BE" dirty="0"/>
            </a:br>
            <a:r>
              <a:rPr lang="nl-BE" b="0" dirty="0"/>
              <a:t>Vakken met Nederlandse taalverwerving.</a:t>
            </a:r>
          </a:p>
          <a:p>
            <a:endParaRPr lang="nl-BE" dirty="0"/>
          </a:p>
          <a:p>
            <a:pPr marL="0" indent="0">
              <a:buNone/>
            </a:pPr>
            <a:r>
              <a:rPr lang="nl-BE" sz="2400" b="1" dirty="0"/>
              <a:t>Waar ?</a:t>
            </a:r>
          </a:p>
          <a:p>
            <a:pPr marL="0" indent="0">
              <a:buNone/>
            </a:pPr>
            <a:r>
              <a:rPr lang="nl-BE" b="0" dirty="0"/>
              <a:t>OKAN klassen </a:t>
            </a:r>
            <a:r>
              <a:rPr lang="nl-BE" dirty="0" err="1"/>
              <a:t>P</a:t>
            </a:r>
            <a:r>
              <a:rPr lang="nl-BE" b="0" dirty="0" err="1"/>
              <a:t>ortus</a:t>
            </a:r>
            <a:r>
              <a:rPr lang="nl-BE" b="0" dirty="0"/>
              <a:t> Berkenboom en omliggende secundaire scholen van Sint-Niklaas.</a:t>
            </a:r>
          </a:p>
          <a:p>
            <a:pPr marL="457200" indent="-457200"/>
            <a:endParaRPr lang="nl-BE" dirty="0"/>
          </a:p>
        </p:txBody>
      </p:sp>
      <p:sp>
        <p:nvSpPr>
          <p:cNvPr id="4" name="Tijdelijke aanduiding voor datum 3"/>
          <p:cNvSpPr>
            <a:spLocks noGrp="1"/>
          </p:cNvSpPr>
          <p:nvPr>
            <p:ph type="dt" sz="half" idx="10"/>
          </p:nvPr>
        </p:nvSpPr>
        <p:spPr/>
        <p:txBody>
          <a:bodyPr/>
          <a:lstStyle/>
          <a:p>
            <a:fld id="{91B94F51-50E6-4243-9FA6-6F2F5E63634A}" type="datetime1">
              <a:rPr lang="nl-BE" smtClean="0"/>
              <a:t>26/05/2020</a:t>
            </a:fld>
            <a:endParaRPr lang="en-US"/>
          </a:p>
        </p:txBody>
      </p:sp>
      <p:sp>
        <p:nvSpPr>
          <p:cNvPr id="5" name="Tijdelijke aanduiding voor voettekst 4"/>
          <p:cNvSpPr>
            <a:spLocks noGrp="1"/>
          </p:cNvSpPr>
          <p:nvPr>
            <p:ph type="ftr" sz="quarter" idx="11"/>
          </p:nvPr>
        </p:nvSpPr>
        <p:spPr/>
        <p:txBody>
          <a:bodyPr/>
          <a:lstStyle/>
          <a:p>
            <a:r>
              <a:rPr lang="en-US"/>
              <a:t>Complementaire stage  2020-2021</a:t>
            </a:r>
          </a:p>
        </p:txBody>
      </p:sp>
      <p:sp>
        <p:nvSpPr>
          <p:cNvPr id="6" name="Tijdelijke aanduiding voor dianummer 5"/>
          <p:cNvSpPr>
            <a:spLocks noGrp="1"/>
          </p:cNvSpPr>
          <p:nvPr>
            <p:ph type="sldNum" sz="quarter" idx="12"/>
          </p:nvPr>
        </p:nvSpPr>
        <p:spPr/>
        <p:txBody>
          <a:bodyPr/>
          <a:lstStyle/>
          <a:p>
            <a:fld id="{FCA3638F-6D52-644A-9831-93255061F043}" type="slidenum">
              <a:rPr lang="nl-BE" smtClean="0"/>
              <a:pPr/>
              <a:t>16</a:t>
            </a:fld>
            <a:endParaRPr lang="nl-BE"/>
          </a:p>
        </p:txBody>
      </p:sp>
    </p:spTree>
    <p:extLst>
      <p:ext uri="{BB962C8B-B14F-4D97-AF65-F5344CB8AC3E}">
        <p14:creationId xmlns:p14="http://schemas.microsoft.com/office/powerpoint/2010/main" val="2025223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75520" y="184842"/>
            <a:ext cx="8892480" cy="1143000"/>
          </a:xfrm>
        </p:spPr>
        <p:txBody>
          <a:bodyPr>
            <a:normAutofit/>
          </a:bodyPr>
          <a:lstStyle/>
          <a:p>
            <a:r>
              <a:rPr lang="nl-BE" sz="2900" dirty="0"/>
              <a:t>Complementaire stage Ziekenhuisstage - 6 </a:t>
            </a:r>
            <a:br>
              <a:rPr lang="nl-BE" sz="2900" dirty="0"/>
            </a:br>
            <a:r>
              <a:rPr lang="nl-BE" sz="2900" dirty="0"/>
              <a:t>( * BUSO – 6)</a:t>
            </a:r>
          </a:p>
        </p:txBody>
      </p:sp>
      <p:sp>
        <p:nvSpPr>
          <p:cNvPr id="3" name="Tijdelijke aanduiding voor inhoud 2"/>
          <p:cNvSpPr>
            <a:spLocks noGrp="1"/>
          </p:cNvSpPr>
          <p:nvPr>
            <p:ph idx="1"/>
          </p:nvPr>
        </p:nvSpPr>
        <p:spPr>
          <a:xfrm>
            <a:off x="1944344" y="1484784"/>
            <a:ext cx="8568952" cy="4752529"/>
          </a:xfrm>
        </p:spPr>
        <p:txBody>
          <a:bodyPr>
            <a:normAutofit lnSpcReduction="10000"/>
          </a:bodyPr>
          <a:lstStyle/>
          <a:p>
            <a:pPr marL="0" indent="0">
              <a:buNone/>
            </a:pPr>
            <a:r>
              <a:rPr lang="nl-BE" b="1" dirty="0"/>
              <a:t>Voor wie ? 1 – 2 studenten </a:t>
            </a:r>
            <a:r>
              <a:rPr lang="nl-BE" dirty="0"/>
              <a:t>per academiejaar .</a:t>
            </a:r>
          </a:p>
          <a:p>
            <a:pPr marL="0" indent="0">
              <a:buNone/>
            </a:pPr>
            <a:r>
              <a:rPr lang="nl-BE" b="0" dirty="0"/>
              <a:t>  Combinaties van onderwijsvakken met zeker </a:t>
            </a:r>
            <a:r>
              <a:rPr lang="nl-BE" b="1" dirty="0"/>
              <a:t>één hoofdvak</a:t>
            </a:r>
            <a:r>
              <a:rPr lang="nl-BE" b="0" dirty="0"/>
              <a:t>: </a:t>
            </a:r>
            <a:br>
              <a:rPr lang="nl-BE" b="0" dirty="0"/>
            </a:br>
            <a:r>
              <a:rPr lang="nl-BE" b="0" dirty="0"/>
              <a:t>  Nederlands, Wiskunde, Frans … .</a:t>
            </a:r>
            <a:br>
              <a:rPr lang="nl-BE" b="0" dirty="0"/>
            </a:br>
            <a:r>
              <a:rPr lang="nl-BE" b="0" dirty="0"/>
              <a:t>  (niet: LO-BR; LO-AV en PKV-AV)</a:t>
            </a:r>
          </a:p>
          <a:p>
            <a:pPr marL="0" indent="0">
              <a:buNone/>
            </a:pPr>
            <a:endParaRPr lang="nl-BE" b="0" dirty="0"/>
          </a:p>
          <a:p>
            <a:pPr marL="0" indent="0">
              <a:buNone/>
            </a:pPr>
            <a:r>
              <a:rPr lang="nl-BE" b="1" dirty="0"/>
              <a:t>Wat ? </a:t>
            </a:r>
            <a:br>
              <a:rPr lang="nl-BE" dirty="0"/>
            </a:br>
            <a:r>
              <a:rPr lang="nl-BE" b="0" dirty="0" err="1"/>
              <a:t>Onderwijsvak</a:t>
            </a:r>
            <a:r>
              <a:rPr lang="nl-BE" b="0" dirty="0"/>
              <a:t> (in combinatie met andere inhouden) en PAV</a:t>
            </a:r>
          </a:p>
          <a:p>
            <a:endParaRPr lang="nl-BE" dirty="0"/>
          </a:p>
          <a:p>
            <a:pPr marL="0" indent="0">
              <a:buNone/>
            </a:pPr>
            <a:r>
              <a:rPr lang="nl-BE" b="1" dirty="0"/>
              <a:t>Waar ?</a:t>
            </a:r>
          </a:p>
          <a:p>
            <a:pPr marL="0" indent="0">
              <a:buNone/>
            </a:pPr>
            <a:r>
              <a:rPr lang="nl-BE" b="0" dirty="0"/>
              <a:t>  Ziekenhuisschool Gent</a:t>
            </a:r>
          </a:p>
          <a:p>
            <a:pPr marL="457200" indent="-457200"/>
            <a:endParaRPr lang="nl-BE" dirty="0"/>
          </a:p>
        </p:txBody>
      </p:sp>
      <p:sp>
        <p:nvSpPr>
          <p:cNvPr id="4" name="Tijdelijke aanduiding voor datum 3"/>
          <p:cNvSpPr>
            <a:spLocks noGrp="1"/>
          </p:cNvSpPr>
          <p:nvPr>
            <p:ph type="dt" sz="half" idx="10"/>
          </p:nvPr>
        </p:nvSpPr>
        <p:spPr/>
        <p:txBody>
          <a:bodyPr/>
          <a:lstStyle/>
          <a:p>
            <a:fld id="{4DD35951-B7D5-4225-8B37-30B10BF025A0}" type="datetime1">
              <a:rPr lang="nl-BE" smtClean="0"/>
              <a:t>26/05/2020</a:t>
            </a:fld>
            <a:endParaRPr lang="en-US"/>
          </a:p>
        </p:txBody>
      </p:sp>
      <p:sp>
        <p:nvSpPr>
          <p:cNvPr id="5" name="Tijdelijke aanduiding voor voettekst 4"/>
          <p:cNvSpPr>
            <a:spLocks noGrp="1"/>
          </p:cNvSpPr>
          <p:nvPr>
            <p:ph type="ftr" sz="quarter" idx="11"/>
          </p:nvPr>
        </p:nvSpPr>
        <p:spPr/>
        <p:txBody>
          <a:bodyPr/>
          <a:lstStyle/>
          <a:p>
            <a:r>
              <a:rPr lang="en-US"/>
              <a:t>Complementaire stage  2020-2021</a:t>
            </a:r>
          </a:p>
        </p:txBody>
      </p:sp>
      <p:sp>
        <p:nvSpPr>
          <p:cNvPr id="6" name="Tijdelijke aanduiding voor dianummer 5"/>
          <p:cNvSpPr>
            <a:spLocks noGrp="1"/>
          </p:cNvSpPr>
          <p:nvPr>
            <p:ph type="sldNum" sz="quarter" idx="12"/>
          </p:nvPr>
        </p:nvSpPr>
        <p:spPr/>
        <p:txBody>
          <a:bodyPr/>
          <a:lstStyle/>
          <a:p>
            <a:fld id="{FCA3638F-6D52-644A-9831-93255061F043}" type="slidenum">
              <a:rPr lang="nl-BE" smtClean="0"/>
              <a:pPr/>
              <a:t>17</a:t>
            </a:fld>
            <a:endParaRPr lang="nl-BE"/>
          </a:p>
        </p:txBody>
      </p:sp>
    </p:spTree>
    <p:extLst>
      <p:ext uri="{BB962C8B-B14F-4D97-AF65-F5344CB8AC3E}">
        <p14:creationId xmlns:p14="http://schemas.microsoft.com/office/powerpoint/2010/main" val="420952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19536" y="184842"/>
            <a:ext cx="8748464" cy="1143000"/>
          </a:xfrm>
        </p:spPr>
        <p:txBody>
          <a:bodyPr>
            <a:normAutofit/>
          </a:bodyPr>
          <a:lstStyle/>
          <a:p>
            <a:r>
              <a:rPr lang="nl-BE" sz="2900" dirty="0"/>
              <a:t>Complementaire stage ASO/TSO -3</a:t>
            </a:r>
          </a:p>
        </p:txBody>
      </p:sp>
      <p:sp>
        <p:nvSpPr>
          <p:cNvPr id="3" name="Tijdelijke aanduiding voor inhoud 2"/>
          <p:cNvSpPr>
            <a:spLocks noGrp="1"/>
          </p:cNvSpPr>
          <p:nvPr>
            <p:ph idx="1"/>
          </p:nvPr>
        </p:nvSpPr>
        <p:spPr>
          <a:xfrm>
            <a:off x="1944344" y="1087120"/>
            <a:ext cx="8568952" cy="5150193"/>
          </a:xfrm>
        </p:spPr>
        <p:txBody>
          <a:bodyPr>
            <a:normAutofit fontScale="92500" lnSpcReduction="10000"/>
          </a:bodyPr>
          <a:lstStyle/>
          <a:p>
            <a:pPr marL="0" indent="0">
              <a:buNone/>
            </a:pPr>
            <a:r>
              <a:rPr lang="nl-BE" b="1" dirty="0"/>
              <a:t>Voor wie ?</a:t>
            </a:r>
          </a:p>
          <a:p>
            <a:pPr marL="0" indent="0">
              <a:buNone/>
            </a:pPr>
            <a:r>
              <a:rPr lang="nl-BE" b="0" dirty="0"/>
              <a:t>Weinig ervaring ASO of TSO (vb. PAV)</a:t>
            </a:r>
          </a:p>
          <a:p>
            <a:pPr marL="0" indent="0">
              <a:buNone/>
            </a:pPr>
            <a:r>
              <a:rPr lang="nl-BE" b="0" dirty="0"/>
              <a:t>Moeilijkheden tijdens stage 4 en/of schoolstage</a:t>
            </a:r>
          </a:p>
          <a:p>
            <a:pPr marL="0" indent="0">
              <a:buNone/>
            </a:pPr>
            <a:endParaRPr lang="nl-BE" b="0" dirty="0"/>
          </a:p>
          <a:p>
            <a:pPr marL="0" indent="0">
              <a:buNone/>
            </a:pPr>
            <a:r>
              <a:rPr lang="nl-BE" b="1" dirty="0"/>
              <a:t>Wat ? </a:t>
            </a:r>
          </a:p>
          <a:p>
            <a:pPr marL="0" indent="0">
              <a:buNone/>
            </a:pPr>
            <a:r>
              <a:rPr lang="nl-BE" b="0" dirty="0"/>
              <a:t>Tweede onderwijsvak (naast PAV)</a:t>
            </a:r>
          </a:p>
          <a:p>
            <a:pPr marL="0" indent="0">
              <a:buNone/>
            </a:pPr>
            <a:r>
              <a:rPr lang="nl-BE" b="0" dirty="0" err="1"/>
              <a:t>Onderwijsvak</a:t>
            </a:r>
            <a:r>
              <a:rPr lang="nl-BE" b="0" dirty="0"/>
              <a:t> met bijzondere aandacht.</a:t>
            </a:r>
            <a:br>
              <a:rPr lang="nl-BE" dirty="0"/>
            </a:br>
            <a:endParaRPr lang="nl-BE" b="0" dirty="0"/>
          </a:p>
          <a:p>
            <a:endParaRPr lang="nl-BE" dirty="0"/>
          </a:p>
          <a:p>
            <a:pPr marL="0" indent="0">
              <a:buNone/>
            </a:pPr>
            <a:r>
              <a:rPr lang="nl-BE" b="1" dirty="0"/>
              <a:t>Waar ?</a:t>
            </a:r>
          </a:p>
          <a:p>
            <a:pPr marL="0" indent="0">
              <a:buNone/>
            </a:pPr>
            <a:r>
              <a:rPr lang="nl-BE" b="0" dirty="0"/>
              <a:t>1</a:t>
            </a:r>
            <a:r>
              <a:rPr lang="nl-BE" b="0" baseline="30000" dirty="0"/>
              <a:t>e</a:t>
            </a:r>
            <a:r>
              <a:rPr lang="nl-BE" b="0" dirty="0"/>
              <a:t> en 2</a:t>
            </a:r>
            <a:r>
              <a:rPr lang="nl-BE" b="0" baseline="30000" dirty="0"/>
              <a:t>e</a:t>
            </a:r>
            <a:r>
              <a:rPr lang="nl-BE" b="0" dirty="0"/>
              <a:t> graad ASO en/of TSO</a:t>
            </a:r>
          </a:p>
          <a:p>
            <a:pPr marL="457200" indent="-457200"/>
            <a:endParaRPr lang="nl-BE" dirty="0"/>
          </a:p>
        </p:txBody>
      </p:sp>
      <p:sp>
        <p:nvSpPr>
          <p:cNvPr id="4" name="Tijdelijke aanduiding voor datum 3"/>
          <p:cNvSpPr>
            <a:spLocks noGrp="1"/>
          </p:cNvSpPr>
          <p:nvPr>
            <p:ph type="dt" sz="half" idx="10"/>
          </p:nvPr>
        </p:nvSpPr>
        <p:spPr/>
        <p:txBody>
          <a:bodyPr/>
          <a:lstStyle/>
          <a:p>
            <a:fld id="{34F4FA78-D526-4199-B98F-F302BCA30F38}" type="datetime1">
              <a:rPr lang="nl-BE" smtClean="0"/>
              <a:t>26/05/2020</a:t>
            </a:fld>
            <a:endParaRPr lang="en-US"/>
          </a:p>
        </p:txBody>
      </p:sp>
      <p:sp>
        <p:nvSpPr>
          <p:cNvPr id="5" name="Tijdelijke aanduiding voor voettekst 4"/>
          <p:cNvSpPr>
            <a:spLocks noGrp="1"/>
          </p:cNvSpPr>
          <p:nvPr>
            <p:ph type="ftr" sz="quarter" idx="11"/>
          </p:nvPr>
        </p:nvSpPr>
        <p:spPr/>
        <p:txBody>
          <a:bodyPr/>
          <a:lstStyle/>
          <a:p>
            <a:r>
              <a:rPr lang="en-US"/>
              <a:t>Complementaire stage  2020-2021</a:t>
            </a:r>
          </a:p>
        </p:txBody>
      </p:sp>
      <p:sp>
        <p:nvSpPr>
          <p:cNvPr id="6" name="Tijdelijke aanduiding voor dianummer 5"/>
          <p:cNvSpPr>
            <a:spLocks noGrp="1"/>
          </p:cNvSpPr>
          <p:nvPr>
            <p:ph type="sldNum" sz="quarter" idx="12"/>
          </p:nvPr>
        </p:nvSpPr>
        <p:spPr/>
        <p:txBody>
          <a:bodyPr/>
          <a:lstStyle/>
          <a:p>
            <a:fld id="{FCA3638F-6D52-644A-9831-93255061F043}" type="slidenum">
              <a:rPr lang="nl-BE" smtClean="0"/>
              <a:pPr/>
              <a:t>18</a:t>
            </a:fld>
            <a:endParaRPr lang="nl-BE"/>
          </a:p>
        </p:txBody>
      </p:sp>
    </p:spTree>
    <p:extLst>
      <p:ext uri="{BB962C8B-B14F-4D97-AF65-F5344CB8AC3E}">
        <p14:creationId xmlns:p14="http://schemas.microsoft.com/office/powerpoint/2010/main" val="1227006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21768" y="121196"/>
            <a:ext cx="8748464" cy="1143000"/>
          </a:xfrm>
        </p:spPr>
        <p:txBody>
          <a:bodyPr>
            <a:noAutofit/>
          </a:bodyPr>
          <a:lstStyle/>
          <a:p>
            <a:r>
              <a:rPr lang="nl-BE" sz="2900" dirty="0"/>
              <a:t>Complementaire stage volwassenonderwijs – 3 </a:t>
            </a:r>
          </a:p>
        </p:txBody>
      </p:sp>
      <p:sp>
        <p:nvSpPr>
          <p:cNvPr id="3" name="Tijdelijke aanduiding voor inhoud 2"/>
          <p:cNvSpPr>
            <a:spLocks noGrp="1"/>
          </p:cNvSpPr>
          <p:nvPr>
            <p:ph idx="1"/>
          </p:nvPr>
        </p:nvSpPr>
        <p:spPr>
          <a:xfrm>
            <a:off x="1919536" y="692696"/>
            <a:ext cx="9505056" cy="6022599"/>
          </a:xfrm>
        </p:spPr>
        <p:txBody>
          <a:bodyPr>
            <a:normAutofit fontScale="32500" lnSpcReduction="20000"/>
          </a:bodyPr>
          <a:lstStyle/>
          <a:p>
            <a:pPr marL="0" indent="0">
              <a:buNone/>
            </a:pPr>
            <a:r>
              <a:rPr lang="nl-BE" sz="4600" b="1" dirty="0"/>
              <a:t>Voor wie ?</a:t>
            </a:r>
          </a:p>
          <a:p>
            <a:pPr marL="1046163" lvl="1" indent="-685800"/>
            <a:r>
              <a:rPr lang="nl-BE" sz="4600" dirty="0"/>
              <a:t>Studenten Frans, Engels, Duits, informatica  en economie. </a:t>
            </a:r>
            <a:br>
              <a:rPr lang="nl-BE" sz="4600" dirty="0"/>
            </a:br>
            <a:endParaRPr lang="nl-BE" sz="4600" dirty="0"/>
          </a:p>
          <a:p>
            <a:pPr marL="1046163" lvl="1" indent="-685800"/>
            <a:r>
              <a:rPr lang="nl-BE" sz="4600" dirty="0"/>
              <a:t>Nederlands (NT2) en  Wiskunde  ~centrum basiseducatie.</a:t>
            </a:r>
            <a:br>
              <a:rPr lang="nl-BE" sz="4600" dirty="0"/>
            </a:br>
            <a:endParaRPr lang="nl-BE" sz="4600" dirty="0"/>
          </a:p>
          <a:p>
            <a:pPr marL="1046163" lvl="1" indent="-685800"/>
            <a:r>
              <a:rPr lang="nl-BE" sz="4600" dirty="0" err="1"/>
              <a:t>Odifiks</a:t>
            </a:r>
            <a:r>
              <a:rPr lang="nl-BE" sz="4600" dirty="0"/>
              <a:t> op de hogeschool (wetenschappen en techniek)</a:t>
            </a:r>
            <a:br>
              <a:rPr lang="nl-BE" sz="4600" dirty="0"/>
            </a:br>
            <a:r>
              <a:rPr lang="nl-BE" sz="4800" dirty="0">
                <a:hlinkClick r:id="rId2"/>
              </a:rPr>
              <a:t>https://odifiks.odisee.be/jongeren-kinderen/samen-met-ons-doen/odifiks-sint-niklaas-stem-club</a:t>
            </a:r>
            <a:br>
              <a:rPr lang="nl-BE" sz="4600" dirty="0"/>
            </a:br>
            <a:r>
              <a:rPr lang="nl-BE" sz="4600" dirty="0"/>
              <a:t>februari – april 2021</a:t>
            </a:r>
            <a:br>
              <a:rPr lang="nl-BE" sz="4600" dirty="0"/>
            </a:br>
            <a:r>
              <a:rPr lang="nl-BE" sz="4600" dirty="0"/>
              <a:t>Leerlingen 10-14 jaar. </a:t>
            </a:r>
            <a:br>
              <a:rPr lang="nl-BE" sz="4600" dirty="0"/>
            </a:br>
            <a:r>
              <a:rPr lang="nl-BE" sz="4600" i="1" dirty="0"/>
              <a:t>Max. 4 studenten</a:t>
            </a:r>
            <a:br>
              <a:rPr lang="nl-BE" sz="4600" dirty="0"/>
            </a:br>
            <a:r>
              <a:rPr lang="nl-BE" sz="4600" dirty="0"/>
              <a:t>Solliciteren </a:t>
            </a:r>
            <a:r>
              <a:rPr lang="nl-BE" sz="4600" dirty="0" err="1"/>
              <a:t>i.f.v</a:t>
            </a:r>
            <a:r>
              <a:rPr lang="nl-BE" sz="4600" dirty="0"/>
              <a:t>. beperkt aantal plaatsen / op vraag van de docent.</a:t>
            </a:r>
            <a:br>
              <a:rPr lang="nl-BE" sz="4600" dirty="0"/>
            </a:br>
            <a:endParaRPr lang="nl-BE" sz="4600" dirty="0"/>
          </a:p>
          <a:p>
            <a:pPr marL="1046163" lvl="1" indent="-685800"/>
            <a:r>
              <a:rPr lang="nl-BE" sz="4500" dirty="0"/>
              <a:t>STEAM (PKV, PAV, Wetenschap, Techniek, Wiskunde, Aardrijkskunde)  </a:t>
            </a:r>
            <a:br>
              <a:rPr lang="nl-BE" sz="4500" dirty="0"/>
            </a:br>
            <a:r>
              <a:rPr lang="nl-BE" sz="4500" dirty="0"/>
              <a:t>Projectdagen in school 2e graad BSO</a:t>
            </a:r>
            <a:br>
              <a:rPr lang="nl-BE" sz="4500" dirty="0"/>
            </a:br>
            <a:r>
              <a:rPr lang="nl-BE" sz="4500" dirty="0"/>
              <a:t>Max. 4 studenten   </a:t>
            </a:r>
            <a:br>
              <a:rPr lang="nl-BE" sz="4500" dirty="0"/>
            </a:br>
            <a:r>
              <a:rPr lang="nl-BE" sz="4500" dirty="0"/>
              <a:t>Solliciteren </a:t>
            </a:r>
            <a:r>
              <a:rPr lang="nl-BE" sz="4500" dirty="0" err="1"/>
              <a:t>i.f.v</a:t>
            </a:r>
            <a:r>
              <a:rPr lang="nl-BE" sz="4500" dirty="0"/>
              <a:t>. beperkt aantal plaatsen én op vraag van de docent.</a:t>
            </a:r>
          </a:p>
          <a:p>
            <a:pPr marL="1046163" lvl="1" indent="-685800"/>
            <a:endParaRPr lang="nl-BE" sz="4600" dirty="0"/>
          </a:p>
          <a:p>
            <a:pPr marL="360363" lvl="1" indent="0">
              <a:buNone/>
            </a:pPr>
            <a:endParaRPr lang="nl-BE" sz="4600" dirty="0"/>
          </a:p>
          <a:p>
            <a:pPr marL="0" indent="0">
              <a:buNone/>
            </a:pPr>
            <a:r>
              <a:rPr lang="nl-BE" sz="4600" b="1" dirty="0"/>
              <a:t>Waar ?</a:t>
            </a:r>
          </a:p>
          <a:p>
            <a:pPr marL="0" indent="0">
              <a:buNone/>
            </a:pPr>
            <a:r>
              <a:rPr lang="nl-BE" sz="4600" dirty="0"/>
              <a:t>  Centrum volwassenonderwijs; centrum basiseducatie; school 2</a:t>
            </a:r>
            <a:r>
              <a:rPr lang="nl-BE" sz="4600" baseline="30000" dirty="0"/>
              <a:t>e</a:t>
            </a:r>
            <a:r>
              <a:rPr lang="nl-BE" sz="4600" dirty="0"/>
              <a:t> graad BSO.</a:t>
            </a:r>
            <a:br>
              <a:rPr lang="nl-BE" sz="4600" dirty="0"/>
            </a:br>
            <a:endParaRPr lang="nl-BE" sz="4600" dirty="0"/>
          </a:p>
          <a:p>
            <a:pPr marL="0" indent="0">
              <a:buNone/>
            </a:pPr>
            <a:r>
              <a:rPr lang="nl-BE" sz="4600" b="1" dirty="0"/>
              <a:t>Wat ? </a:t>
            </a:r>
          </a:p>
          <a:p>
            <a:pPr marL="0" indent="0">
              <a:buNone/>
            </a:pPr>
            <a:r>
              <a:rPr lang="nl-BE" sz="4600" dirty="0"/>
              <a:t> </a:t>
            </a:r>
            <a:r>
              <a:rPr lang="nl-BE" sz="4600" dirty="0" err="1"/>
              <a:t>Onderwijsvak</a:t>
            </a:r>
            <a:br>
              <a:rPr lang="nl-BE" sz="3200" dirty="0"/>
            </a:br>
            <a:endParaRPr lang="nl-BE" sz="3200" dirty="0"/>
          </a:p>
          <a:p>
            <a:endParaRPr lang="nl-BE" dirty="0"/>
          </a:p>
          <a:p>
            <a:pPr marL="457200" indent="-457200"/>
            <a:endParaRPr lang="nl-BE" dirty="0"/>
          </a:p>
        </p:txBody>
      </p:sp>
      <p:sp>
        <p:nvSpPr>
          <p:cNvPr id="4" name="Tijdelijke aanduiding voor datum 3"/>
          <p:cNvSpPr>
            <a:spLocks noGrp="1"/>
          </p:cNvSpPr>
          <p:nvPr>
            <p:ph type="dt" sz="half" idx="10"/>
          </p:nvPr>
        </p:nvSpPr>
        <p:spPr/>
        <p:txBody>
          <a:bodyPr/>
          <a:lstStyle/>
          <a:p>
            <a:fld id="{A206EB0A-DF78-446A-9846-EB3BDF1E105D}" type="datetime1">
              <a:rPr lang="nl-BE" smtClean="0"/>
              <a:t>26/05/2020</a:t>
            </a:fld>
            <a:endParaRPr lang="en-US"/>
          </a:p>
        </p:txBody>
      </p:sp>
      <p:sp>
        <p:nvSpPr>
          <p:cNvPr id="5" name="Tijdelijke aanduiding voor voettekst 4"/>
          <p:cNvSpPr>
            <a:spLocks noGrp="1"/>
          </p:cNvSpPr>
          <p:nvPr>
            <p:ph type="ftr" sz="quarter" idx="11"/>
          </p:nvPr>
        </p:nvSpPr>
        <p:spPr/>
        <p:txBody>
          <a:bodyPr/>
          <a:lstStyle/>
          <a:p>
            <a:r>
              <a:rPr lang="en-US"/>
              <a:t>Complementaire stage  2020-2021</a:t>
            </a:r>
          </a:p>
        </p:txBody>
      </p:sp>
      <p:sp>
        <p:nvSpPr>
          <p:cNvPr id="6" name="Tijdelijke aanduiding voor dianummer 5"/>
          <p:cNvSpPr>
            <a:spLocks noGrp="1"/>
          </p:cNvSpPr>
          <p:nvPr>
            <p:ph type="sldNum" sz="quarter" idx="12"/>
          </p:nvPr>
        </p:nvSpPr>
        <p:spPr/>
        <p:txBody>
          <a:bodyPr/>
          <a:lstStyle/>
          <a:p>
            <a:fld id="{FCA3638F-6D52-644A-9831-93255061F043}" type="slidenum">
              <a:rPr lang="nl-BE" smtClean="0"/>
              <a:pPr/>
              <a:t>19</a:t>
            </a:fld>
            <a:endParaRPr lang="nl-BE"/>
          </a:p>
        </p:txBody>
      </p:sp>
    </p:spTree>
    <p:extLst>
      <p:ext uri="{BB962C8B-B14F-4D97-AF65-F5344CB8AC3E}">
        <p14:creationId xmlns:p14="http://schemas.microsoft.com/office/powerpoint/2010/main" val="2773030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36880" y="1409815"/>
            <a:ext cx="12014200" cy="1447247"/>
          </a:xfrm>
        </p:spPr>
        <p:txBody>
          <a:bodyPr/>
          <a:lstStyle/>
          <a:p>
            <a:r>
              <a:rPr lang="nl-BE" sz="4800" dirty="0"/>
              <a:t>Schoolstage </a:t>
            </a:r>
            <a:br>
              <a:rPr lang="nl-BE" sz="4800" dirty="0"/>
            </a:br>
            <a:r>
              <a:rPr lang="nl-BE" sz="4800" dirty="0"/>
              <a:t>Complementaire stage 2020-2021</a:t>
            </a:r>
            <a:br>
              <a:rPr lang="nl-BE" sz="4800" dirty="0"/>
            </a:br>
            <a:endParaRPr lang="nl-BE" sz="4800" dirty="0"/>
          </a:p>
        </p:txBody>
      </p:sp>
      <p:sp>
        <p:nvSpPr>
          <p:cNvPr id="3" name="Ondertitel 2"/>
          <p:cNvSpPr>
            <a:spLocks noGrp="1"/>
          </p:cNvSpPr>
          <p:nvPr>
            <p:ph type="subTitle" idx="1"/>
          </p:nvPr>
        </p:nvSpPr>
        <p:spPr>
          <a:xfrm>
            <a:off x="602166" y="2793963"/>
            <a:ext cx="9403082" cy="544660"/>
          </a:xfrm>
        </p:spPr>
        <p:txBody>
          <a:bodyPr/>
          <a:lstStyle/>
          <a:p>
            <a:r>
              <a:rPr lang="nl-BE" dirty="0"/>
              <a:t>Educatieve </a:t>
            </a:r>
            <a:r>
              <a:rPr lang="nl-BE" dirty="0" err="1"/>
              <a:t>Bacheloropleding</a:t>
            </a:r>
            <a:r>
              <a:rPr lang="nl-BE" dirty="0"/>
              <a:t> Secundair Onderwijs</a:t>
            </a:r>
          </a:p>
        </p:txBody>
      </p:sp>
      <p:sp>
        <p:nvSpPr>
          <p:cNvPr id="4" name="Tijdelijke aanduiding voor tekst 3"/>
          <p:cNvSpPr>
            <a:spLocks noGrp="1"/>
          </p:cNvSpPr>
          <p:nvPr>
            <p:ph type="body" sz="quarter" idx="13"/>
          </p:nvPr>
        </p:nvSpPr>
        <p:spPr>
          <a:xfrm>
            <a:off x="1727690" y="3774597"/>
            <a:ext cx="6308725" cy="466613"/>
          </a:xfrm>
        </p:spPr>
        <p:txBody>
          <a:bodyPr/>
          <a:lstStyle/>
          <a:p>
            <a:r>
              <a:rPr lang="nl-BE" dirty="0"/>
              <a:t>Steven Audenaert</a:t>
            </a:r>
          </a:p>
          <a:p>
            <a:r>
              <a:rPr lang="nl-BE" dirty="0"/>
              <a:t>steven.audenaert@odisee.be</a:t>
            </a:r>
          </a:p>
        </p:txBody>
      </p:sp>
      <p:sp>
        <p:nvSpPr>
          <p:cNvPr id="6" name="Tijdelijke aanduiding voor voettekst 5"/>
          <p:cNvSpPr>
            <a:spLocks noGrp="1"/>
          </p:cNvSpPr>
          <p:nvPr>
            <p:ph type="ftr" sz="quarter" idx="11"/>
          </p:nvPr>
        </p:nvSpPr>
        <p:spPr/>
        <p:txBody>
          <a:bodyPr/>
          <a:lstStyle/>
          <a:p>
            <a:r>
              <a:rPr lang="en-US"/>
              <a:t>Complementaire stage  2020-2021</a:t>
            </a:r>
            <a:endParaRPr lang="nl-BE"/>
          </a:p>
        </p:txBody>
      </p:sp>
      <p:sp>
        <p:nvSpPr>
          <p:cNvPr id="7" name="Tijdelijke aanduiding voor tekst 3">
            <a:extLst>
              <a:ext uri="{FF2B5EF4-FFF2-40B4-BE49-F238E27FC236}">
                <a16:creationId xmlns:a16="http://schemas.microsoft.com/office/drawing/2014/main" id="{8551C589-99AC-4585-8C0B-1A47F49C0E75}"/>
              </a:ext>
            </a:extLst>
          </p:cNvPr>
          <p:cNvSpPr txBox="1">
            <a:spLocks/>
          </p:cNvSpPr>
          <p:nvPr/>
        </p:nvSpPr>
        <p:spPr>
          <a:xfrm>
            <a:off x="1727691" y="5034724"/>
            <a:ext cx="6308725" cy="466613"/>
          </a:xfrm>
          <a:prstGeom prst="rect">
            <a:avLst/>
          </a:prstGeom>
        </p:spPr>
        <p:txBody>
          <a:bodyPr vert="horz" lIns="0" tIns="0" rIns="0" bIns="0" rtlCol="0" anchor="b" anchorCtr="0">
            <a:noAutofit/>
          </a:bodyPr>
          <a:lstStyle>
            <a:lvl1pPr marL="0" indent="0" algn="l" defTabSz="914400" rtl="0" eaLnBrk="1" latinLnBrk="0" hangingPunct="1">
              <a:lnSpc>
                <a:spcPct val="100000"/>
              </a:lnSpc>
              <a:spcBef>
                <a:spcPts val="1000"/>
              </a:spcBef>
              <a:buFontTx/>
              <a:buNone/>
              <a:defRPr sz="2200" b="1" kern="1200">
                <a:solidFill>
                  <a:schemeClr val="bg1"/>
                </a:solidFill>
                <a:latin typeface="+mj-lt"/>
                <a:ea typeface="+mn-ea"/>
                <a:cs typeface="+mn-cs"/>
              </a:defRPr>
            </a:lvl1pPr>
            <a:lvl2pPr marL="538163" indent="-180000" algn="l" defTabSz="914400" rtl="0" eaLnBrk="1" latinLnBrk="0" hangingPunct="1">
              <a:lnSpc>
                <a:spcPct val="100000"/>
              </a:lnSpc>
              <a:spcBef>
                <a:spcPts val="500"/>
              </a:spcBef>
              <a:buFont typeface="Arial" panose="020B0604020202020204" pitchFamily="34" charset="0"/>
              <a:buChar char="•"/>
              <a:defRPr sz="2800" kern="1200">
                <a:solidFill>
                  <a:schemeClr val="tx1"/>
                </a:solidFill>
                <a:latin typeface="+mn-lt"/>
                <a:ea typeface="+mn-ea"/>
                <a:cs typeface="+mn-cs"/>
              </a:defRPr>
            </a:lvl2pPr>
            <a:lvl3pPr marL="900000" indent="-180000" algn="l" defTabSz="914400" rtl="0" eaLnBrk="1" latinLnBrk="0" hangingPunct="1">
              <a:lnSpc>
                <a:spcPct val="100000"/>
              </a:lnSpc>
              <a:spcBef>
                <a:spcPts val="500"/>
              </a:spcBef>
              <a:buFont typeface="Arial" panose="020B0604020202020204" pitchFamily="34" charset="0"/>
              <a:buChar char="•"/>
              <a:defRPr sz="2800" kern="1200">
                <a:solidFill>
                  <a:schemeClr val="tx1"/>
                </a:solidFill>
                <a:latin typeface="+mn-lt"/>
                <a:ea typeface="+mn-ea"/>
                <a:cs typeface="+mn-cs"/>
              </a:defRPr>
            </a:lvl3pPr>
            <a:lvl4pPr marL="1260000" indent="-180000" algn="l" defTabSz="914400" rtl="0" eaLnBrk="1" latinLnBrk="0" hangingPunct="1">
              <a:lnSpc>
                <a:spcPct val="100000"/>
              </a:lnSpc>
              <a:spcBef>
                <a:spcPts val="500"/>
              </a:spcBef>
              <a:buFont typeface="Arial" panose="020B0604020202020204" pitchFamily="34" charset="0"/>
              <a:buChar char="•"/>
              <a:defRPr sz="2800" kern="1200">
                <a:solidFill>
                  <a:schemeClr val="tx1"/>
                </a:solidFill>
                <a:latin typeface="+mn-lt"/>
                <a:ea typeface="+mn-ea"/>
                <a:cs typeface="+mn-cs"/>
              </a:defRPr>
            </a:lvl4pPr>
            <a:lvl5pPr marL="1620000" indent="-180000" algn="l" defTabSz="914400" rtl="0" eaLnBrk="1" latinLnBrk="0" hangingPunct="1">
              <a:lnSpc>
                <a:spcPct val="100000"/>
              </a:lnSpc>
              <a:spcBef>
                <a:spcPts val="5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BE" dirty="0"/>
              <a:t>Berlinde De Meyer</a:t>
            </a:r>
          </a:p>
          <a:p>
            <a:r>
              <a:rPr lang="nl-BE" dirty="0"/>
              <a:t>berlinde.demeyer@odisee.be</a:t>
            </a:r>
          </a:p>
        </p:txBody>
      </p:sp>
      <p:sp>
        <p:nvSpPr>
          <p:cNvPr id="5" name="Tijdelijke aanduiding voor dianummer 4">
            <a:extLst>
              <a:ext uri="{FF2B5EF4-FFF2-40B4-BE49-F238E27FC236}">
                <a16:creationId xmlns:a16="http://schemas.microsoft.com/office/drawing/2014/main" id="{B9D1608D-FCB8-4835-ABC7-DDB188AEE4BA}"/>
              </a:ext>
            </a:extLst>
          </p:cNvPr>
          <p:cNvSpPr>
            <a:spLocks noGrp="1"/>
          </p:cNvSpPr>
          <p:nvPr>
            <p:ph type="sldNum" sz="quarter" idx="12"/>
          </p:nvPr>
        </p:nvSpPr>
        <p:spPr/>
        <p:txBody>
          <a:bodyPr/>
          <a:lstStyle/>
          <a:p>
            <a:fld id="{4E4837A7-08D2-42AB-8B15-ED31AFC5B011}" type="slidenum">
              <a:rPr lang="nl-BE" smtClean="0"/>
              <a:t>2</a:t>
            </a:fld>
            <a:endParaRPr lang="nl-BE"/>
          </a:p>
        </p:txBody>
      </p:sp>
    </p:spTree>
    <p:extLst>
      <p:ext uri="{BB962C8B-B14F-4D97-AF65-F5344CB8AC3E}">
        <p14:creationId xmlns:p14="http://schemas.microsoft.com/office/powerpoint/2010/main" val="4226946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03512" y="188640"/>
            <a:ext cx="8964488" cy="1143000"/>
          </a:xfrm>
        </p:spPr>
        <p:txBody>
          <a:bodyPr>
            <a:normAutofit/>
          </a:bodyPr>
          <a:lstStyle/>
          <a:p>
            <a:r>
              <a:rPr lang="nl-BE" sz="2900" dirty="0"/>
              <a:t>Complementaire stage basisonderwijs – 3 </a:t>
            </a:r>
          </a:p>
        </p:txBody>
      </p:sp>
      <p:sp>
        <p:nvSpPr>
          <p:cNvPr id="3" name="Tijdelijke aanduiding voor inhoud 2"/>
          <p:cNvSpPr>
            <a:spLocks noGrp="1"/>
          </p:cNvSpPr>
          <p:nvPr>
            <p:ph idx="1"/>
          </p:nvPr>
        </p:nvSpPr>
        <p:spPr>
          <a:xfrm>
            <a:off x="1811524" y="1159515"/>
            <a:ext cx="8568952" cy="5373217"/>
          </a:xfrm>
        </p:spPr>
        <p:txBody>
          <a:bodyPr>
            <a:normAutofit fontScale="77500" lnSpcReduction="20000"/>
          </a:bodyPr>
          <a:lstStyle/>
          <a:p>
            <a:pPr marL="0" indent="0">
              <a:buNone/>
            </a:pPr>
            <a:r>
              <a:rPr lang="nl-BE" b="1" dirty="0"/>
              <a:t>Voor wie ?</a:t>
            </a:r>
          </a:p>
          <a:p>
            <a:pPr marL="0" indent="0">
              <a:buNone/>
            </a:pPr>
            <a:r>
              <a:rPr lang="nl-BE" dirty="0"/>
              <a:t>Verplicht </a:t>
            </a:r>
            <a:r>
              <a:rPr lang="nl-BE" b="0" dirty="0"/>
              <a:t>voor studenten LO – AV (1)</a:t>
            </a:r>
          </a:p>
          <a:p>
            <a:pPr marL="0" indent="0">
              <a:buNone/>
            </a:pPr>
            <a:r>
              <a:rPr lang="nl-BE" b="0" dirty="0"/>
              <a:t>Studenten met </a:t>
            </a:r>
            <a:r>
              <a:rPr lang="nl-BE" b="0" dirty="0" err="1"/>
              <a:t>onderwijsvak</a:t>
            </a:r>
            <a:r>
              <a:rPr lang="nl-BE" b="0" dirty="0"/>
              <a:t> Frans, Wiskunde of  Natuurwetenschappen (Biologie – Chemie – Fysica)  (2)</a:t>
            </a:r>
          </a:p>
          <a:p>
            <a:pPr marL="0" indent="0">
              <a:buNone/>
            </a:pPr>
            <a:endParaRPr lang="nl-BE" b="0" dirty="0"/>
          </a:p>
          <a:p>
            <a:pPr marL="0" indent="0">
              <a:buNone/>
            </a:pPr>
            <a:r>
              <a:rPr lang="nl-BE" b="1" dirty="0"/>
              <a:t>Wat ? </a:t>
            </a:r>
          </a:p>
          <a:p>
            <a:pPr marL="0" indent="0">
              <a:buNone/>
            </a:pPr>
            <a:r>
              <a:rPr lang="nl-BE" b="0" dirty="0"/>
              <a:t>Lichamelijke opvoeding (40 % kleuteronderwijs) (1)</a:t>
            </a:r>
          </a:p>
          <a:p>
            <a:pPr marL="0" indent="0">
              <a:buNone/>
            </a:pPr>
            <a:r>
              <a:rPr lang="nl-BE" b="0" dirty="0"/>
              <a:t>AV: Vakken in  5</a:t>
            </a:r>
            <a:r>
              <a:rPr lang="nl-BE" b="0" baseline="30000" dirty="0"/>
              <a:t>e</a:t>
            </a:r>
            <a:r>
              <a:rPr lang="nl-BE" b="0" dirty="0"/>
              <a:t> en 6</a:t>
            </a:r>
            <a:r>
              <a:rPr lang="nl-BE" b="0" baseline="30000" dirty="0"/>
              <a:t>e</a:t>
            </a:r>
            <a:r>
              <a:rPr lang="nl-BE" b="0" dirty="0"/>
              <a:t> </a:t>
            </a:r>
            <a:r>
              <a:rPr lang="nl-BE" b="0" dirty="0" err="1"/>
              <a:t>lj</a:t>
            </a:r>
            <a:r>
              <a:rPr lang="nl-BE" b="0" dirty="0"/>
              <a:t>. (2)</a:t>
            </a:r>
          </a:p>
          <a:p>
            <a:endParaRPr lang="nl-BE" b="0" dirty="0"/>
          </a:p>
          <a:p>
            <a:pPr marL="0" indent="0">
              <a:buNone/>
            </a:pPr>
            <a:endParaRPr lang="nl-BE" dirty="0"/>
          </a:p>
          <a:p>
            <a:pPr marL="0" indent="0">
              <a:buNone/>
            </a:pPr>
            <a:r>
              <a:rPr lang="nl-BE" b="1" dirty="0"/>
              <a:t>Waar ? </a:t>
            </a:r>
          </a:p>
          <a:p>
            <a:pPr marL="0" indent="0">
              <a:buNone/>
            </a:pPr>
            <a:r>
              <a:rPr lang="nl-BE" b="0" dirty="0"/>
              <a:t>LO – AV: kleuteronderwijs en lager onderwijs (1)</a:t>
            </a:r>
          </a:p>
          <a:p>
            <a:pPr marL="0" indent="0">
              <a:buNone/>
            </a:pPr>
            <a:r>
              <a:rPr lang="nl-BE" b="0" dirty="0"/>
              <a:t>AV : derde graad (5e en 6e leerjaar) (2)</a:t>
            </a:r>
            <a:br>
              <a:rPr lang="nl-BE" dirty="0"/>
            </a:br>
            <a:endParaRPr lang="nl-BE" b="0" dirty="0"/>
          </a:p>
          <a:p>
            <a:endParaRPr lang="nl-BE" dirty="0"/>
          </a:p>
          <a:p>
            <a:pPr marL="457200" indent="-457200"/>
            <a:endParaRPr lang="nl-BE" dirty="0"/>
          </a:p>
        </p:txBody>
      </p:sp>
      <p:sp>
        <p:nvSpPr>
          <p:cNvPr id="4" name="Tijdelijke aanduiding voor datum 3"/>
          <p:cNvSpPr>
            <a:spLocks noGrp="1"/>
          </p:cNvSpPr>
          <p:nvPr>
            <p:ph type="dt" sz="half" idx="10"/>
          </p:nvPr>
        </p:nvSpPr>
        <p:spPr/>
        <p:txBody>
          <a:bodyPr/>
          <a:lstStyle/>
          <a:p>
            <a:fld id="{27D6A54C-B6B4-4262-9475-E6026AB31A69}" type="datetime1">
              <a:rPr lang="nl-BE" smtClean="0"/>
              <a:t>26/05/2020</a:t>
            </a:fld>
            <a:endParaRPr lang="en-US"/>
          </a:p>
        </p:txBody>
      </p:sp>
      <p:sp>
        <p:nvSpPr>
          <p:cNvPr id="5" name="Tijdelijke aanduiding voor voettekst 4"/>
          <p:cNvSpPr>
            <a:spLocks noGrp="1"/>
          </p:cNvSpPr>
          <p:nvPr>
            <p:ph type="ftr" sz="quarter" idx="11"/>
          </p:nvPr>
        </p:nvSpPr>
        <p:spPr/>
        <p:txBody>
          <a:bodyPr/>
          <a:lstStyle/>
          <a:p>
            <a:r>
              <a:rPr lang="en-US"/>
              <a:t>Complementaire stage  2020-2021</a:t>
            </a:r>
          </a:p>
        </p:txBody>
      </p:sp>
      <p:sp>
        <p:nvSpPr>
          <p:cNvPr id="6" name="Tijdelijke aanduiding voor dianummer 5"/>
          <p:cNvSpPr>
            <a:spLocks noGrp="1"/>
          </p:cNvSpPr>
          <p:nvPr>
            <p:ph type="sldNum" sz="quarter" idx="12"/>
          </p:nvPr>
        </p:nvSpPr>
        <p:spPr/>
        <p:txBody>
          <a:bodyPr/>
          <a:lstStyle/>
          <a:p>
            <a:fld id="{FCA3638F-6D52-644A-9831-93255061F043}" type="slidenum">
              <a:rPr lang="nl-BE" smtClean="0"/>
              <a:pPr/>
              <a:t>20</a:t>
            </a:fld>
            <a:endParaRPr lang="nl-BE"/>
          </a:p>
        </p:txBody>
      </p:sp>
    </p:spTree>
    <p:extLst>
      <p:ext uri="{BB962C8B-B14F-4D97-AF65-F5344CB8AC3E}">
        <p14:creationId xmlns:p14="http://schemas.microsoft.com/office/powerpoint/2010/main" val="2179967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44344" y="188640"/>
            <a:ext cx="8723656" cy="1143000"/>
          </a:xfrm>
        </p:spPr>
        <p:txBody>
          <a:bodyPr>
            <a:normAutofit/>
          </a:bodyPr>
          <a:lstStyle/>
          <a:p>
            <a:r>
              <a:rPr lang="nl-BE" sz="2900" dirty="0"/>
              <a:t>Complementaire stage basisonderwijs – 6 </a:t>
            </a:r>
          </a:p>
        </p:txBody>
      </p:sp>
      <p:sp>
        <p:nvSpPr>
          <p:cNvPr id="3" name="Tijdelijke aanduiding voor inhoud 2"/>
          <p:cNvSpPr>
            <a:spLocks noGrp="1"/>
          </p:cNvSpPr>
          <p:nvPr>
            <p:ph idx="1"/>
          </p:nvPr>
        </p:nvSpPr>
        <p:spPr>
          <a:xfrm>
            <a:off x="1944344" y="1484784"/>
            <a:ext cx="8568952" cy="4752529"/>
          </a:xfrm>
        </p:spPr>
        <p:txBody>
          <a:bodyPr>
            <a:normAutofit/>
          </a:bodyPr>
          <a:lstStyle/>
          <a:p>
            <a:pPr marL="0" indent="0">
              <a:buNone/>
            </a:pPr>
            <a:r>
              <a:rPr lang="nl-BE" b="1" dirty="0"/>
              <a:t>Voor wie ?</a:t>
            </a:r>
          </a:p>
          <a:p>
            <a:pPr marL="0" indent="0">
              <a:buNone/>
            </a:pPr>
            <a:r>
              <a:rPr lang="nl-BE" dirty="0"/>
              <a:t>Verplicht</a:t>
            </a:r>
            <a:r>
              <a:rPr lang="nl-BE" b="0" dirty="0"/>
              <a:t> voor studenten LO – BR</a:t>
            </a:r>
          </a:p>
          <a:p>
            <a:endParaRPr lang="nl-BE" dirty="0"/>
          </a:p>
          <a:p>
            <a:pPr marL="0" indent="0">
              <a:buNone/>
            </a:pPr>
            <a:r>
              <a:rPr lang="nl-BE" b="1" dirty="0"/>
              <a:t>Wat ? </a:t>
            </a:r>
          </a:p>
          <a:p>
            <a:pPr marL="0" indent="0">
              <a:buNone/>
            </a:pPr>
            <a:r>
              <a:rPr lang="nl-BE" b="0" dirty="0"/>
              <a:t>Lichamelijke opvoeding (40 % kleuteronderwijs)</a:t>
            </a:r>
          </a:p>
          <a:p>
            <a:endParaRPr lang="nl-BE" b="0" dirty="0"/>
          </a:p>
          <a:p>
            <a:pPr marL="0" indent="0">
              <a:buNone/>
            </a:pPr>
            <a:r>
              <a:rPr lang="nl-BE" dirty="0"/>
              <a:t>  </a:t>
            </a:r>
            <a:br>
              <a:rPr lang="nl-BE" dirty="0"/>
            </a:br>
            <a:endParaRPr lang="nl-BE" b="0" dirty="0"/>
          </a:p>
          <a:p>
            <a:endParaRPr lang="nl-BE" dirty="0"/>
          </a:p>
          <a:p>
            <a:pPr marL="457200" indent="-457200"/>
            <a:endParaRPr lang="nl-BE" dirty="0"/>
          </a:p>
        </p:txBody>
      </p:sp>
      <p:sp>
        <p:nvSpPr>
          <p:cNvPr id="4" name="Tijdelijke aanduiding voor datum 3"/>
          <p:cNvSpPr>
            <a:spLocks noGrp="1"/>
          </p:cNvSpPr>
          <p:nvPr>
            <p:ph type="dt" sz="half" idx="10"/>
          </p:nvPr>
        </p:nvSpPr>
        <p:spPr/>
        <p:txBody>
          <a:bodyPr/>
          <a:lstStyle/>
          <a:p>
            <a:fld id="{6C35E4B7-BBB7-45D3-B982-3EACB4B476DC}" type="datetime1">
              <a:rPr lang="nl-BE" smtClean="0"/>
              <a:t>26/05/2020</a:t>
            </a:fld>
            <a:endParaRPr lang="en-US"/>
          </a:p>
        </p:txBody>
      </p:sp>
      <p:sp>
        <p:nvSpPr>
          <p:cNvPr id="5" name="Tijdelijke aanduiding voor voettekst 4"/>
          <p:cNvSpPr>
            <a:spLocks noGrp="1"/>
          </p:cNvSpPr>
          <p:nvPr>
            <p:ph type="ftr" sz="quarter" idx="11"/>
          </p:nvPr>
        </p:nvSpPr>
        <p:spPr/>
        <p:txBody>
          <a:bodyPr/>
          <a:lstStyle/>
          <a:p>
            <a:r>
              <a:rPr lang="en-US"/>
              <a:t>Complementaire stage  2020-2021</a:t>
            </a:r>
          </a:p>
        </p:txBody>
      </p:sp>
      <p:sp>
        <p:nvSpPr>
          <p:cNvPr id="6" name="Tijdelijke aanduiding voor dianummer 5"/>
          <p:cNvSpPr>
            <a:spLocks noGrp="1"/>
          </p:cNvSpPr>
          <p:nvPr>
            <p:ph type="sldNum" sz="quarter" idx="12"/>
          </p:nvPr>
        </p:nvSpPr>
        <p:spPr/>
        <p:txBody>
          <a:bodyPr/>
          <a:lstStyle/>
          <a:p>
            <a:fld id="{FCA3638F-6D52-644A-9831-93255061F043}" type="slidenum">
              <a:rPr lang="nl-BE" smtClean="0"/>
              <a:pPr/>
              <a:t>21</a:t>
            </a:fld>
            <a:endParaRPr lang="nl-BE"/>
          </a:p>
        </p:txBody>
      </p:sp>
    </p:spTree>
    <p:extLst>
      <p:ext uri="{BB962C8B-B14F-4D97-AF65-F5344CB8AC3E}">
        <p14:creationId xmlns:p14="http://schemas.microsoft.com/office/powerpoint/2010/main" val="29480094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44344" y="188640"/>
            <a:ext cx="8723656" cy="1143000"/>
          </a:xfrm>
        </p:spPr>
        <p:txBody>
          <a:bodyPr>
            <a:normAutofit/>
          </a:bodyPr>
          <a:lstStyle/>
          <a:p>
            <a:r>
              <a:rPr lang="nl-BE" sz="2900" dirty="0"/>
              <a:t>Complementaire stage BR/PKV - 3</a:t>
            </a:r>
          </a:p>
        </p:txBody>
      </p:sp>
      <p:sp>
        <p:nvSpPr>
          <p:cNvPr id="3" name="Tijdelijke aanduiding voor inhoud 2"/>
          <p:cNvSpPr>
            <a:spLocks noGrp="1"/>
          </p:cNvSpPr>
          <p:nvPr>
            <p:ph idx="1"/>
          </p:nvPr>
        </p:nvSpPr>
        <p:spPr>
          <a:xfrm>
            <a:off x="1944344" y="1484784"/>
            <a:ext cx="8568952" cy="4752529"/>
          </a:xfrm>
        </p:spPr>
        <p:txBody>
          <a:bodyPr>
            <a:normAutofit fontScale="85000" lnSpcReduction="20000"/>
          </a:bodyPr>
          <a:lstStyle/>
          <a:p>
            <a:pPr marL="0" indent="0">
              <a:buNone/>
            </a:pPr>
            <a:r>
              <a:rPr lang="nl-BE" b="1" dirty="0"/>
              <a:t>Voor wie ?</a:t>
            </a:r>
          </a:p>
          <a:p>
            <a:pPr marL="0" indent="0">
              <a:buNone/>
            </a:pPr>
            <a:r>
              <a:rPr lang="nl-BE" dirty="0"/>
              <a:t>Verplicht</a:t>
            </a:r>
            <a:r>
              <a:rPr lang="nl-BE" b="0" dirty="0"/>
              <a:t> voor studenten BR of PKV</a:t>
            </a:r>
          </a:p>
          <a:p>
            <a:pPr marL="0" indent="0">
              <a:buNone/>
            </a:pPr>
            <a:endParaRPr lang="nl-BE" b="0" dirty="0"/>
          </a:p>
          <a:p>
            <a:pPr marL="0" indent="0">
              <a:buNone/>
            </a:pPr>
            <a:r>
              <a:rPr lang="nl-BE" b="1" dirty="0"/>
              <a:t>Waar ?</a:t>
            </a:r>
          </a:p>
          <a:p>
            <a:pPr marL="457200" indent="-457200">
              <a:buFontTx/>
              <a:buChar char="-"/>
            </a:pPr>
            <a:r>
              <a:rPr lang="nl-BE" b="0" dirty="0"/>
              <a:t>BR: commerciële circuit (fitness of buitensport) of overkoepelende instanties (BLOSO, sportfederaties …)</a:t>
            </a:r>
          </a:p>
          <a:p>
            <a:pPr marL="457200" indent="-457200">
              <a:buFontTx/>
              <a:buChar char="-"/>
            </a:pPr>
            <a:r>
              <a:rPr lang="nl-BE" b="0" dirty="0"/>
              <a:t>PKV: culturele vrijetijdssector</a:t>
            </a:r>
          </a:p>
          <a:p>
            <a:endParaRPr lang="nl-BE" b="0" dirty="0"/>
          </a:p>
          <a:p>
            <a:pPr marL="0" indent="0">
              <a:buNone/>
            </a:pPr>
            <a:r>
              <a:rPr lang="nl-BE" b="0" dirty="0"/>
              <a:t>Afspraken en keuzes worden gemaakt met de vakdocent BR en dhr. Buysschaert voor PKV.</a:t>
            </a:r>
          </a:p>
          <a:p>
            <a:pPr marL="0" indent="0">
              <a:buNone/>
            </a:pPr>
            <a:br>
              <a:rPr lang="nl-BE" dirty="0"/>
            </a:br>
            <a:endParaRPr lang="nl-BE" b="0" dirty="0"/>
          </a:p>
          <a:p>
            <a:endParaRPr lang="nl-BE" dirty="0"/>
          </a:p>
          <a:p>
            <a:pPr marL="457200" indent="-457200"/>
            <a:endParaRPr lang="nl-BE" dirty="0"/>
          </a:p>
        </p:txBody>
      </p:sp>
      <p:sp>
        <p:nvSpPr>
          <p:cNvPr id="4" name="Tijdelijke aanduiding voor datum 3"/>
          <p:cNvSpPr>
            <a:spLocks noGrp="1"/>
          </p:cNvSpPr>
          <p:nvPr>
            <p:ph type="dt" sz="half" idx="10"/>
          </p:nvPr>
        </p:nvSpPr>
        <p:spPr/>
        <p:txBody>
          <a:bodyPr/>
          <a:lstStyle/>
          <a:p>
            <a:fld id="{B4D2CF7D-755F-4B09-BD9C-09A1E4AF7CF6}" type="datetime1">
              <a:rPr lang="nl-BE" smtClean="0"/>
              <a:t>26/05/2020</a:t>
            </a:fld>
            <a:endParaRPr lang="en-US"/>
          </a:p>
        </p:txBody>
      </p:sp>
      <p:sp>
        <p:nvSpPr>
          <p:cNvPr id="5" name="Tijdelijke aanduiding voor voettekst 4"/>
          <p:cNvSpPr>
            <a:spLocks noGrp="1"/>
          </p:cNvSpPr>
          <p:nvPr>
            <p:ph type="ftr" sz="quarter" idx="11"/>
          </p:nvPr>
        </p:nvSpPr>
        <p:spPr/>
        <p:txBody>
          <a:bodyPr/>
          <a:lstStyle/>
          <a:p>
            <a:r>
              <a:rPr lang="en-US"/>
              <a:t>Complementaire stage  2020-2021</a:t>
            </a:r>
          </a:p>
        </p:txBody>
      </p:sp>
      <p:sp>
        <p:nvSpPr>
          <p:cNvPr id="6" name="Tijdelijke aanduiding voor dianummer 5"/>
          <p:cNvSpPr>
            <a:spLocks noGrp="1"/>
          </p:cNvSpPr>
          <p:nvPr>
            <p:ph type="sldNum" sz="quarter" idx="12"/>
          </p:nvPr>
        </p:nvSpPr>
        <p:spPr/>
        <p:txBody>
          <a:bodyPr/>
          <a:lstStyle/>
          <a:p>
            <a:fld id="{FCA3638F-6D52-644A-9831-93255061F043}" type="slidenum">
              <a:rPr lang="nl-BE" smtClean="0"/>
              <a:pPr/>
              <a:t>22</a:t>
            </a:fld>
            <a:endParaRPr lang="nl-BE"/>
          </a:p>
        </p:txBody>
      </p:sp>
    </p:spTree>
    <p:extLst>
      <p:ext uri="{BB962C8B-B14F-4D97-AF65-F5344CB8AC3E}">
        <p14:creationId xmlns:p14="http://schemas.microsoft.com/office/powerpoint/2010/main" val="2218319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44344" y="222494"/>
            <a:ext cx="9144000" cy="1143000"/>
          </a:xfrm>
        </p:spPr>
        <p:txBody>
          <a:bodyPr>
            <a:normAutofit/>
          </a:bodyPr>
          <a:lstStyle/>
          <a:p>
            <a:r>
              <a:rPr lang="nl-BE" sz="2900" dirty="0"/>
              <a:t>Complementaire stage Taalstage - 3</a:t>
            </a:r>
          </a:p>
        </p:txBody>
      </p:sp>
      <p:sp>
        <p:nvSpPr>
          <p:cNvPr id="3" name="Tijdelijke aanduiding voor inhoud 2"/>
          <p:cNvSpPr>
            <a:spLocks noGrp="1"/>
          </p:cNvSpPr>
          <p:nvPr>
            <p:ph idx="1"/>
          </p:nvPr>
        </p:nvSpPr>
        <p:spPr>
          <a:xfrm>
            <a:off x="1944344" y="1484784"/>
            <a:ext cx="8568952" cy="4752529"/>
          </a:xfrm>
        </p:spPr>
        <p:txBody>
          <a:bodyPr>
            <a:normAutofit lnSpcReduction="10000"/>
          </a:bodyPr>
          <a:lstStyle/>
          <a:p>
            <a:pPr marL="0" indent="0">
              <a:buNone/>
            </a:pPr>
            <a:r>
              <a:rPr lang="nl-BE" b="1" dirty="0"/>
              <a:t>Voor wie ?</a:t>
            </a:r>
          </a:p>
          <a:p>
            <a:pPr marL="0" indent="0">
              <a:buNone/>
            </a:pPr>
            <a:r>
              <a:rPr lang="nl-BE" dirty="0"/>
              <a:t>Sterk aan te raden </a:t>
            </a:r>
            <a:r>
              <a:rPr lang="nl-BE" b="0" dirty="0"/>
              <a:t>Nederlands, Engels, Frans en Duits.</a:t>
            </a:r>
          </a:p>
          <a:p>
            <a:pPr marL="0" indent="0">
              <a:buNone/>
            </a:pPr>
            <a:r>
              <a:rPr lang="nl-BE" dirty="0"/>
              <a:t>(1 taalstage indien men twee taalvakken geeft)</a:t>
            </a:r>
          </a:p>
          <a:p>
            <a:pPr marL="0" indent="0">
              <a:buNone/>
            </a:pPr>
            <a:br>
              <a:rPr lang="nl-BE" dirty="0"/>
            </a:br>
            <a:r>
              <a:rPr lang="nl-BE" b="1" dirty="0"/>
              <a:t>Wat ? </a:t>
            </a:r>
          </a:p>
          <a:p>
            <a:pPr marL="0" indent="0">
              <a:buNone/>
            </a:pPr>
            <a:r>
              <a:rPr lang="nl-BE" b="0" dirty="0" err="1"/>
              <a:t>Onderwijsvak</a:t>
            </a:r>
            <a:r>
              <a:rPr lang="nl-BE" b="0" dirty="0"/>
              <a:t> binnen het lager en secundair onderwijs.</a:t>
            </a:r>
          </a:p>
          <a:p>
            <a:endParaRPr lang="nl-BE" b="0" dirty="0"/>
          </a:p>
          <a:p>
            <a:pPr marL="0" indent="0">
              <a:buNone/>
            </a:pPr>
            <a:r>
              <a:rPr lang="nl-BE" b="1" dirty="0"/>
              <a:t>Waar ? </a:t>
            </a:r>
          </a:p>
          <a:p>
            <a:pPr marL="0" indent="0">
              <a:buNone/>
            </a:pPr>
            <a:r>
              <a:rPr lang="nl-BE" b="0" dirty="0"/>
              <a:t> Amsterdam, Canterbury, Ukkel, Oostkantons</a:t>
            </a:r>
            <a:br>
              <a:rPr lang="nl-BE" dirty="0"/>
            </a:br>
            <a:endParaRPr lang="nl-BE" b="0" dirty="0"/>
          </a:p>
          <a:p>
            <a:endParaRPr lang="nl-BE" dirty="0"/>
          </a:p>
          <a:p>
            <a:pPr marL="457200" indent="-457200"/>
            <a:endParaRPr lang="nl-BE" dirty="0"/>
          </a:p>
        </p:txBody>
      </p:sp>
      <p:sp>
        <p:nvSpPr>
          <p:cNvPr id="4" name="Tijdelijke aanduiding voor datum 3"/>
          <p:cNvSpPr>
            <a:spLocks noGrp="1"/>
          </p:cNvSpPr>
          <p:nvPr>
            <p:ph type="dt" sz="half" idx="10"/>
          </p:nvPr>
        </p:nvSpPr>
        <p:spPr/>
        <p:txBody>
          <a:bodyPr/>
          <a:lstStyle/>
          <a:p>
            <a:fld id="{BABD7B3F-7760-429A-A3A6-DFE64B8A30FD}" type="datetime1">
              <a:rPr lang="nl-BE" smtClean="0"/>
              <a:t>26/05/2020</a:t>
            </a:fld>
            <a:endParaRPr lang="en-US"/>
          </a:p>
        </p:txBody>
      </p:sp>
      <p:sp>
        <p:nvSpPr>
          <p:cNvPr id="5" name="Tijdelijke aanduiding voor voettekst 4"/>
          <p:cNvSpPr>
            <a:spLocks noGrp="1"/>
          </p:cNvSpPr>
          <p:nvPr>
            <p:ph type="ftr" sz="quarter" idx="11"/>
          </p:nvPr>
        </p:nvSpPr>
        <p:spPr/>
        <p:txBody>
          <a:bodyPr/>
          <a:lstStyle/>
          <a:p>
            <a:r>
              <a:rPr lang="en-US"/>
              <a:t>Complementaire stage  2020-2021</a:t>
            </a:r>
          </a:p>
        </p:txBody>
      </p:sp>
      <p:sp>
        <p:nvSpPr>
          <p:cNvPr id="6" name="Tijdelijke aanduiding voor dianummer 5"/>
          <p:cNvSpPr>
            <a:spLocks noGrp="1"/>
          </p:cNvSpPr>
          <p:nvPr>
            <p:ph type="sldNum" sz="quarter" idx="12"/>
          </p:nvPr>
        </p:nvSpPr>
        <p:spPr/>
        <p:txBody>
          <a:bodyPr/>
          <a:lstStyle/>
          <a:p>
            <a:fld id="{FCA3638F-6D52-644A-9831-93255061F043}" type="slidenum">
              <a:rPr lang="nl-BE" smtClean="0"/>
              <a:pPr/>
              <a:t>23</a:t>
            </a:fld>
            <a:endParaRPr lang="nl-BE"/>
          </a:p>
        </p:txBody>
      </p:sp>
    </p:spTree>
    <p:extLst>
      <p:ext uri="{BB962C8B-B14F-4D97-AF65-F5344CB8AC3E}">
        <p14:creationId xmlns:p14="http://schemas.microsoft.com/office/powerpoint/2010/main" val="2674283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A36F24-A2D6-4037-8CCF-28E3D5E5F090}"/>
              </a:ext>
            </a:extLst>
          </p:cNvPr>
          <p:cNvSpPr>
            <a:spLocks noGrp="1"/>
          </p:cNvSpPr>
          <p:nvPr>
            <p:ph type="title"/>
          </p:nvPr>
        </p:nvSpPr>
        <p:spPr/>
        <p:txBody>
          <a:bodyPr/>
          <a:lstStyle/>
          <a:p>
            <a:r>
              <a:rPr lang="nl-BE" dirty="0"/>
              <a:t>Complementaire stage </a:t>
            </a:r>
            <a:r>
              <a:rPr lang="nl-BE" dirty="0" err="1"/>
              <a:t>k.entwerk</a:t>
            </a:r>
            <a:endParaRPr lang="nl-BE" dirty="0"/>
          </a:p>
        </p:txBody>
      </p:sp>
      <p:sp>
        <p:nvSpPr>
          <p:cNvPr id="3" name="Tijdelijke aanduiding voor inhoud 2">
            <a:extLst>
              <a:ext uri="{FF2B5EF4-FFF2-40B4-BE49-F238E27FC236}">
                <a16:creationId xmlns:a16="http://schemas.microsoft.com/office/drawing/2014/main" id="{04C44BE7-A295-4D6B-A5BA-A49162D9254C}"/>
              </a:ext>
            </a:extLst>
          </p:cNvPr>
          <p:cNvSpPr>
            <a:spLocks noGrp="1"/>
          </p:cNvSpPr>
          <p:nvPr>
            <p:ph idx="1"/>
          </p:nvPr>
        </p:nvSpPr>
        <p:spPr>
          <a:xfrm>
            <a:off x="396000" y="1072480"/>
            <a:ext cx="10515602" cy="4523553"/>
          </a:xfrm>
        </p:spPr>
        <p:txBody>
          <a:bodyPr/>
          <a:lstStyle/>
          <a:p>
            <a:pPr marL="0" indent="0">
              <a:buNone/>
            </a:pPr>
            <a:r>
              <a:rPr lang="nl-BE" sz="2000" dirty="0">
                <a:hlinkClick r:id="rId2"/>
              </a:rPr>
              <a:t>https://www.esf-agentschap.be/nl/projectenkaart/kenterwerk</a:t>
            </a:r>
            <a:endParaRPr lang="nl-BE" sz="2000" dirty="0"/>
          </a:p>
          <a:p>
            <a:pPr marL="0" indent="0">
              <a:buNone/>
            </a:pPr>
            <a:r>
              <a:rPr lang="nl-BE" dirty="0" err="1"/>
              <a:t>k.ENTERWERK</a:t>
            </a:r>
            <a:r>
              <a:rPr lang="nl-BE" dirty="0"/>
              <a:t>  </a:t>
            </a:r>
          </a:p>
          <a:p>
            <a:pPr lvl="1"/>
            <a:r>
              <a:rPr lang="nl-BE" sz="2400" dirty="0"/>
              <a:t>dienstverlening: begeleiden bij het behalen van de benodigde kwalificaties;</a:t>
            </a:r>
          </a:p>
          <a:p>
            <a:pPr lvl="1"/>
            <a:r>
              <a:rPr lang="nl-BE" sz="2400" dirty="0"/>
              <a:t>t.a.v. jongeren die de school vroegtijdig dreigen te verlaten.</a:t>
            </a:r>
          </a:p>
          <a:p>
            <a:pPr lvl="1"/>
            <a:r>
              <a:rPr lang="nl-BE" sz="2400" dirty="0"/>
              <a:t>Kern: innovatieve aanpak van duaal leren.</a:t>
            </a:r>
          </a:p>
          <a:p>
            <a:pPr marL="0" indent="0">
              <a:buNone/>
            </a:pPr>
            <a:r>
              <a:rPr lang="nl-BE" b="1" dirty="0"/>
              <a:t>Voor wie ?</a:t>
            </a:r>
            <a:br>
              <a:rPr lang="nl-BE" dirty="0"/>
            </a:br>
            <a:r>
              <a:rPr lang="nl-BE" sz="2400" dirty="0"/>
              <a:t>Studenten economie en techniek (max. 2 studenten)</a:t>
            </a:r>
            <a:br>
              <a:rPr lang="nl-BE" sz="2400" dirty="0"/>
            </a:br>
            <a:endParaRPr lang="nl-BE" sz="2400" dirty="0"/>
          </a:p>
          <a:p>
            <a:pPr marL="0" indent="0">
              <a:buNone/>
            </a:pPr>
            <a:r>
              <a:rPr lang="nl-BE" b="1" dirty="0"/>
              <a:t>Opdracht ?</a:t>
            </a:r>
            <a:br>
              <a:rPr lang="nl-BE" b="1" dirty="0"/>
            </a:br>
            <a:r>
              <a:rPr lang="nl-BE" sz="2400" dirty="0"/>
              <a:t>1 dag in de week 4 leerlingen begeleiden in Gent (</a:t>
            </a:r>
            <a:r>
              <a:rPr lang="nl-BE" sz="2400" dirty="0" err="1"/>
              <a:t>Woodfactory</a:t>
            </a:r>
            <a:r>
              <a:rPr lang="nl-BE" sz="2400" dirty="0"/>
              <a:t>) + ondersteunen van het leerproces en de leercontext.</a:t>
            </a:r>
          </a:p>
          <a:p>
            <a:pPr marL="0" indent="0">
              <a:buNone/>
            </a:pPr>
            <a:r>
              <a:rPr lang="nl-BE" sz="2400" dirty="0"/>
              <a:t>Een stielman/stielvrouw behandelt een topic tijdens de bouw van een project.</a:t>
            </a:r>
          </a:p>
          <a:p>
            <a:endParaRPr lang="nl-BE" dirty="0"/>
          </a:p>
        </p:txBody>
      </p:sp>
      <p:sp>
        <p:nvSpPr>
          <p:cNvPr id="6" name="Tijdelijke aanduiding voor dianummer 5">
            <a:extLst>
              <a:ext uri="{FF2B5EF4-FFF2-40B4-BE49-F238E27FC236}">
                <a16:creationId xmlns:a16="http://schemas.microsoft.com/office/drawing/2014/main" id="{775F2176-8E5C-4CF2-B7A2-6F3A98BA3B42}"/>
              </a:ext>
            </a:extLst>
          </p:cNvPr>
          <p:cNvSpPr>
            <a:spLocks noGrp="1"/>
          </p:cNvSpPr>
          <p:nvPr>
            <p:ph type="sldNum" sz="quarter" idx="12"/>
          </p:nvPr>
        </p:nvSpPr>
        <p:spPr/>
        <p:txBody>
          <a:bodyPr/>
          <a:lstStyle/>
          <a:p>
            <a:fld id="{FCA3638F-6D52-644A-9831-93255061F043}" type="slidenum">
              <a:rPr lang="nl-BE" smtClean="0"/>
              <a:pPr/>
              <a:t>24</a:t>
            </a:fld>
            <a:endParaRPr lang="nl-BE" dirty="0"/>
          </a:p>
        </p:txBody>
      </p:sp>
    </p:spTree>
    <p:extLst>
      <p:ext uri="{BB962C8B-B14F-4D97-AF65-F5344CB8AC3E}">
        <p14:creationId xmlns:p14="http://schemas.microsoft.com/office/powerpoint/2010/main" val="4120415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47528" y="188640"/>
            <a:ext cx="8820472" cy="1143000"/>
          </a:xfrm>
        </p:spPr>
        <p:txBody>
          <a:bodyPr>
            <a:normAutofit/>
          </a:bodyPr>
          <a:lstStyle/>
          <a:p>
            <a:r>
              <a:rPr lang="nl-BE" sz="2900" dirty="0"/>
              <a:t>Complementaire stage Bedrijfsstage – 3 </a:t>
            </a:r>
          </a:p>
        </p:txBody>
      </p:sp>
      <p:sp>
        <p:nvSpPr>
          <p:cNvPr id="3" name="Tijdelijke aanduiding voor inhoud 2"/>
          <p:cNvSpPr>
            <a:spLocks noGrp="1"/>
          </p:cNvSpPr>
          <p:nvPr>
            <p:ph idx="1"/>
          </p:nvPr>
        </p:nvSpPr>
        <p:spPr>
          <a:xfrm>
            <a:off x="1554480" y="1484784"/>
            <a:ext cx="8958816" cy="4752529"/>
          </a:xfrm>
        </p:spPr>
        <p:txBody>
          <a:bodyPr>
            <a:normAutofit/>
          </a:bodyPr>
          <a:lstStyle/>
          <a:p>
            <a:pPr marL="0" indent="0">
              <a:buNone/>
            </a:pPr>
            <a:r>
              <a:rPr lang="nl-BE" b="1" dirty="0"/>
              <a:t>Voor wie ?</a:t>
            </a:r>
          </a:p>
          <a:p>
            <a:pPr marL="0" indent="0">
              <a:buNone/>
            </a:pPr>
            <a:r>
              <a:rPr lang="nl-BE" dirty="0"/>
              <a:t>  Verplicht voor </a:t>
            </a:r>
            <a:r>
              <a:rPr lang="nl-BE" b="0" dirty="0"/>
              <a:t>studenten HB.</a:t>
            </a:r>
          </a:p>
          <a:p>
            <a:endParaRPr lang="nl-BE" dirty="0"/>
          </a:p>
          <a:p>
            <a:pPr marL="0" indent="0">
              <a:buNone/>
            </a:pPr>
            <a:r>
              <a:rPr lang="nl-BE" b="1" dirty="0"/>
              <a:t>Wat ? </a:t>
            </a:r>
          </a:p>
          <a:p>
            <a:pPr marL="0" indent="0">
              <a:buNone/>
            </a:pPr>
            <a:r>
              <a:rPr lang="nl-BE" b="0" dirty="0"/>
              <a:t>  Functioneren binnen een bedrijfscontext </a:t>
            </a:r>
            <a:r>
              <a:rPr lang="nl-BE" b="0" dirty="0" err="1"/>
              <a:t>i.f.v</a:t>
            </a:r>
            <a:r>
              <a:rPr lang="nl-BE" b="0" dirty="0"/>
              <a:t>. toepassen </a:t>
            </a:r>
            <a:br>
              <a:rPr lang="nl-BE" b="0" dirty="0"/>
            </a:br>
            <a:r>
              <a:rPr lang="nl-BE" b="0" dirty="0"/>
              <a:t>  van de verworven competenties.</a:t>
            </a:r>
          </a:p>
          <a:p>
            <a:endParaRPr lang="nl-BE" b="0" dirty="0"/>
          </a:p>
          <a:p>
            <a:pPr marL="0" indent="0">
              <a:buNone/>
            </a:pPr>
            <a:br>
              <a:rPr lang="nl-BE" dirty="0"/>
            </a:br>
            <a:endParaRPr lang="nl-BE" b="0" dirty="0"/>
          </a:p>
          <a:p>
            <a:endParaRPr lang="nl-BE" dirty="0"/>
          </a:p>
          <a:p>
            <a:pPr marL="457200" indent="-457200"/>
            <a:endParaRPr lang="nl-BE" dirty="0"/>
          </a:p>
        </p:txBody>
      </p:sp>
      <p:sp>
        <p:nvSpPr>
          <p:cNvPr id="4" name="Tijdelijke aanduiding voor datum 3"/>
          <p:cNvSpPr>
            <a:spLocks noGrp="1"/>
          </p:cNvSpPr>
          <p:nvPr>
            <p:ph type="dt" sz="half" idx="10"/>
          </p:nvPr>
        </p:nvSpPr>
        <p:spPr/>
        <p:txBody>
          <a:bodyPr/>
          <a:lstStyle/>
          <a:p>
            <a:fld id="{8109C176-24F0-4534-AE4D-373A908B764D}" type="datetime1">
              <a:rPr lang="nl-BE" smtClean="0"/>
              <a:t>26/05/2020</a:t>
            </a:fld>
            <a:endParaRPr lang="en-US" dirty="0"/>
          </a:p>
        </p:txBody>
      </p:sp>
      <p:sp>
        <p:nvSpPr>
          <p:cNvPr id="5" name="Tijdelijke aanduiding voor voettekst 4"/>
          <p:cNvSpPr>
            <a:spLocks noGrp="1"/>
          </p:cNvSpPr>
          <p:nvPr>
            <p:ph type="ftr" sz="quarter" idx="11"/>
          </p:nvPr>
        </p:nvSpPr>
        <p:spPr/>
        <p:txBody>
          <a:bodyPr/>
          <a:lstStyle/>
          <a:p>
            <a:r>
              <a:rPr lang="en-US"/>
              <a:t>Complementaire stage  2020-2021</a:t>
            </a:r>
          </a:p>
        </p:txBody>
      </p:sp>
      <p:sp>
        <p:nvSpPr>
          <p:cNvPr id="6" name="Tijdelijke aanduiding voor dianummer 5"/>
          <p:cNvSpPr>
            <a:spLocks noGrp="1"/>
          </p:cNvSpPr>
          <p:nvPr>
            <p:ph type="sldNum" sz="quarter" idx="12"/>
          </p:nvPr>
        </p:nvSpPr>
        <p:spPr/>
        <p:txBody>
          <a:bodyPr/>
          <a:lstStyle/>
          <a:p>
            <a:fld id="{FCA3638F-6D52-644A-9831-93255061F043}" type="slidenum">
              <a:rPr lang="nl-BE" smtClean="0"/>
              <a:pPr/>
              <a:t>25</a:t>
            </a:fld>
            <a:endParaRPr lang="nl-BE"/>
          </a:p>
        </p:txBody>
      </p:sp>
    </p:spTree>
    <p:extLst>
      <p:ext uri="{BB962C8B-B14F-4D97-AF65-F5344CB8AC3E}">
        <p14:creationId xmlns:p14="http://schemas.microsoft.com/office/powerpoint/2010/main" val="3757483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DF151E52-05D3-4FE6-90FE-0EA9EC43F024}"/>
              </a:ext>
            </a:extLst>
          </p:cNvPr>
          <p:cNvSpPr>
            <a:spLocks noGrp="1"/>
          </p:cNvSpPr>
          <p:nvPr>
            <p:ph idx="1"/>
          </p:nvPr>
        </p:nvSpPr>
        <p:spPr/>
        <p:txBody>
          <a:bodyPr/>
          <a:lstStyle/>
          <a:p>
            <a:r>
              <a:rPr lang="nl-BE" dirty="0"/>
              <a:t>Schoolstage</a:t>
            </a:r>
          </a:p>
        </p:txBody>
      </p:sp>
      <p:sp>
        <p:nvSpPr>
          <p:cNvPr id="3" name="Tijdelijke aanduiding voor voettekst 2">
            <a:extLst>
              <a:ext uri="{FF2B5EF4-FFF2-40B4-BE49-F238E27FC236}">
                <a16:creationId xmlns:a16="http://schemas.microsoft.com/office/drawing/2014/main" id="{6D662A9A-EA23-45D7-8D73-A47FCFEA6D70}"/>
              </a:ext>
            </a:extLst>
          </p:cNvPr>
          <p:cNvSpPr>
            <a:spLocks noGrp="1"/>
          </p:cNvSpPr>
          <p:nvPr>
            <p:ph type="ftr" sz="quarter" idx="11"/>
          </p:nvPr>
        </p:nvSpPr>
        <p:spPr/>
        <p:txBody>
          <a:bodyPr/>
          <a:lstStyle/>
          <a:p>
            <a:r>
              <a:rPr lang="en-US"/>
              <a:t>Complementaire stage  2020-2021</a:t>
            </a:r>
            <a:endParaRPr lang="nl-BE"/>
          </a:p>
        </p:txBody>
      </p:sp>
      <p:sp>
        <p:nvSpPr>
          <p:cNvPr id="4" name="Tijdelijke aanduiding voor inhoud 3">
            <a:extLst>
              <a:ext uri="{FF2B5EF4-FFF2-40B4-BE49-F238E27FC236}">
                <a16:creationId xmlns:a16="http://schemas.microsoft.com/office/drawing/2014/main" id="{1D1BE3AB-390D-4EAB-B142-50D2B2606BFA}"/>
              </a:ext>
            </a:extLst>
          </p:cNvPr>
          <p:cNvSpPr>
            <a:spLocks noGrp="1"/>
          </p:cNvSpPr>
          <p:nvPr>
            <p:ph idx="14"/>
          </p:nvPr>
        </p:nvSpPr>
        <p:spPr/>
        <p:txBody>
          <a:bodyPr/>
          <a:lstStyle/>
          <a:p>
            <a:endParaRPr lang="nl-BE"/>
          </a:p>
        </p:txBody>
      </p:sp>
      <p:sp>
        <p:nvSpPr>
          <p:cNvPr id="5" name="Tijdelijke aanduiding voor datum 4">
            <a:extLst>
              <a:ext uri="{FF2B5EF4-FFF2-40B4-BE49-F238E27FC236}">
                <a16:creationId xmlns:a16="http://schemas.microsoft.com/office/drawing/2014/main" id="{C03BDAE7-6B14-4C30-9DE3-532021C0807B}"/>
              </a:ext>
            </a:extLst>
          </p:cNvPr>
          <p:cNvSpPr>
            <a:spLocks noGrp="1"/>
          </p:cNvSpPr>
          <p:nvPr>
            <p:ph type="dt" sz="half" idx="10"/>
          </p:nvPr>
        </p:nvSpPr>
        <p:spPr/>
        <p:txBody>
          <a:bodyPr/>
          <a:lstStyle/>
          <a:p>
            <a:fld id="{D7BAD295-E0C3-403F-A42A-C7ACB4E021B7}" type="datetime1">
              <a:rPr lang="nl-BE" smtClean="0"/>
              <a:t>26/05/2020</a:t>
            </a:fld>
            <a:endParaRPr lang="nl-BE"/>
          </a:p>
        </p:txBody>
      </p:sp>
      <p:sp>
        <p:nvSpPr>
          <p:cNvPr id="6" name="Tijdelijke aanduiding voor dianummer 5">
            <a:extLst>
              <a:ext uri="{FF2B5EF4-FFF2-40B4-BE49-F238E27FC236}">
                <a16:creationId xmlns:a16="http://schemas.microsoft.com/office/drawing/2014/main" id="{631F1D1E-CA7D-41BD-BC7B-45E17DD124D8}"/>
              </a:ext>
            </a:extLst>
          </p:cNvPr>
          <p:cNvSpPr>
            <a:spLocks noGrp="1"/>
          </p:cNvSpPr>
          <p:nvPr>
            <p:ph type="sldNum" sz="quarter" idx="12"/>
          </p:nvPr>
        </p:nvSpPr>
        <p:spPr/>
        <p:txBody>
          <a:bodyPr/>
          <a:lstStyle/>
          <a:p>
            <a:fld id="{4E4837A7-08D2-42AB-8B15-ED31AFC5B011}" type="slidenum">
              <a:rPr lang="nl-BE" smtClean="0"/>
              <a:t>3</a:t>
            </a:fld>
            <a:endParaRPr lang="nl-BE"/>
          </a:p>
        </p:txBody>
      </p:sp>
    </p:spTree>
    <p:extLst>
      <p:ext uri="{BB962C8B-B14F-4D97-AF65-F5344CB8AC3E}">
        <p14:creationId xmlns:p14="http://schemas.microsoft.com/office/powerpoint/2010/main" val="2582871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F958EB2-5175-40F0-9662-6F8438E910BB}"/>
              </a:ext>
            </a:extLst>
          </p:cNvPr>
          <p:cNvSpPr>
            <a:spLocks noGrp="1"/>
          </p:cNvSpPr>
          <p:nvPr>
            <p:ph idx="1"/>
          </p:nvPr>
        </p:nvSpPr>
        <p:spPr>
          <a:xfrm>
            <a:off x="609600" y="626607"/>
            <a:ext cx="10342640" cy="4278000"/>
          </a:xfrm>
        </p:spPr>
        <p:txBody>
          <a:bodyPr/>
          <a:lstStyle/>
          <a:p>
            <a:r>
              <a:rPr lang="nl-BE" dirty="0"/>
              <a:t>9 studiepunten</a:t>
            </a:r>
          </a:p>
          <a:p>
            <a:pPr marL="817200" lvl="1" indent="-457200"/>
            <a:r>
              <a:rPr lang="nl-BE" dirty="0"/>
              <a:t>Observatiestage </a:t>
            </a:r>
          </a:p>
          <a:p>
            <a:pPr marL="817200" lvl="1" indent="-457200"/>
            <a:r>
              <a:rPr lang="nl-BE" dirty="0"/>
              <a:t>Actieve stage (44 lessen) (incl. vakgebonden opdrachten)</a:t>
            </a:r>
          </a:p>
          <a:p>
            <a:pPr lvl="1" indent="0">
              <a:buNone/>
            </a:pPr>
            <a:r>
              <a:rPr lang="nl-BE" dirty="0"/>
              <a:t>	12 lessen zelfstandig</a:t>
            </a:r>
          </a:p>
          <a:p>
            <a:pPr marL="817200" lvl="1" indent="-457200"/>
            <a:r>
              <a:rPr lang="nl-BE" dirty="0" err="1"/>
              <a:t>Meso</a:t>
            </a:r>
            <a:r>
              <a:rPr lang="nl-BE" dirty="0"/>
              <a:t>-stage: “lid van een schoolteam”</a:t>
            </a:r>
          </a:p>
          <a:p>
            <a:pPr marL="817200" lvl="1" indent="-457200"/>
            <a:endParaRPr lang="nl-BE" dirty="0"/>
          </a:p>
          <a:p>
            <a:pPr marL="285750" indent="-285750">
              <a:buFont typeface="Arial" panose="020B0604020202020204" pitchFamily="34" charset="0"/>
              <a:buChar char="•"/>
            </a:pPr>
            <a:r>
              <a:rPr lang="nl-NL" sz="2400" dirty="0"/>
              <a:t>Geslaagd voor de expertstage van beide onderwijsvakken. </a:t>
            </a:r>
          </a:p>
          <a:p>
            <a:pPr marL="285750" indent="-285750">
              <a:buFont typeface="Arial" panose="020B0604020202020204" pitchFamily="34" charset="0"/>
              <a:buChar char="•"/>
            </a:pPr>
            <a:endParaRPr lang="nl-NL" sz="2400" dirty="0"/>
          </a:p>
        </p:txBody>
      </p:sp>
      <p:sp>
        <p:nvSpPr>
          <p:cNvPr id="4" name="Tijdelijke aanduiding voor voettekst 3">
            <a:extLst>
              <a:ext uri="{FF2B5EF4-FFF2-40B4-BE49-F238E27FC236}">
                <a16:creationId xmlns:a16="http://schemas.microsoft.com/office/drawing/2014/main" id="{F3836986-F446-4895-A33B-D939D528C9A3}"/>
              </a:ext>
            </a:extLst>
          </p:cNvPr>
          <p:cNvSpPr>
            <a:spLocks noGrp="1"/>
          </p:cNvSpPr>
          <p:nvPr>
            <p:ph type="ftr" sz="quarter" idx="11"/>
          </p:nvPr>
        </p:nvSpPr>
        <p:spPr/>
        <p:txBody>
          <a:bodyPr/>
          <a:lstStyle/>
          <a:p>
            <a:r>
              <a:rPr lang="en-US"/>
              <a:t>Complementaire stage  2020-2021</a:t>
            </a:r>
            <a:endParaRPr lang="nl-BE"/>
          </a:p>
        </p:txBody>
      </p:sp>
      <p:pic>
        <p:nvPicPr>
          <p:cNvPr id="6" name="Afbeelding 5">
            <a:extLst>
              <a:ext uri="{FF2B5EF4-FFF2-40B4-BE49-F238E27FC236}">
                <a16:creationId xmlns:a16="http://schemas.microsoft.com/office/drawing/2014/main" id="{2BC32D83-1F3B-46A4-9131-E87A6A40F0FD}"/>
              </a:ext>
            </a:extLst>
          </p:cNvPr>
          <p:cNvPicPr>
            <a:picLocks noChangeAspect="1"/>
          </p:cNvPicPr>
          <p:nvPr/>
        </p:nvPicPr>
        <p:blipFill>
          <a:blip r:embed="rId2"/>
          <a:stretch>
            <a:fillRect/>
          </a:stretch>
        </p:blipFill>
        <p:spPr>
          <a:xfrm>
            <a:off x="861246" y="3511486"/>
            <a:ext cx="7477125" cy="2752725"/>
          </a:xfrm>
          <a:prstGeom prst="rect">
            <a:avLst/>
          </a:prstGeom>
        </p:spPr>
      </p:pic>
      <p:sp>
        <p:nvSpPr>
          <p:cNvPr id="7" name="Tijdelijke aanduiding voor datum 6">
            <a:extLst>
              <a:ext uri="{FF2B5EF4-FFF2-40B4-BE49-F238E27FC236}">
                <a16:creationId xmlns:a16="http://schemas.microsoft.com/office/drawing/2014/main" id="{A602950A-1FC6-4BCB-BD35-01DB7F4528E8}"/>
              </a:ext>
            </a:extLst>
          </p:cNvPr>
          <p:cNvSpPr>
            <a:spLocks noGrp="1"/>
          </p:cNvSpPr>
          <p:nvPr>
            <p:ph type="dt" sz="half" idx="10"/>
          </p:nvPr>
        </p:nvSpPr>
        <p:spPr/>
        <p:txBody>
          <a:bodyPr/>
          <a:lstStyle/>
          <a:p>
            <a:fld id="{F1654088-4360-4DDF-83C9-6B146FA07E23}" type="datetime1">
              <a:rPr lang="nl-BE" smtClean="0"/>
              <a:t>26/05/2020</a:t>
            </a:fld>
            <a:endParaRPr lang="nl-BE"/>
          </a:p>
        </p:txBody>
      </p:sp>
      <p:sp>
        <p:nvSpPr>
          <p:cNvPr id="8" name="Tijdelijke aanduiding voor dianummer 7">
            <a:extLst>
              <a:ext uri="{FF2B5EF4-FFF2-40B4-BE49-F238E27FC236}">
                <a16:creationId xmlns:a16="http://schemas.microsoft.com/office/drawing/2014/main" id="{08A900C0-3212-4B5B-874C-C1C5A11CA75A}"/>
              </a:ext>
            </a:extLst>
          </p:cNvPr>
          <p:cNvSpPr>
            <a:spLocks noGrp="1"/>
          </p:cNvSpPr>
          <p:nvPr>
            <p:ph type="sldNum" sz="quarter" idx="12"/>
          </p:nvPr>
        </p:nvSpPr>
        <p:spPr/>
        <p:txBody>
          <a:bodyPr/>
          <a:lstStyle/>
          <a:p>
            <a:fld id="{4E4837A7-08D2-42AB-8B15-ED31AFC5B011}" type="slidenum">
              <a:rPr lang="nl-BE" smtClean="0"/>
              <a:t>4</a:t>
            </a:fld>
            <a:endParaRPr lang="nl-BE"/>
          </a:p>
        </p:txBody>
      </p:sp>
      <p:sp>
        <p:nvSpPr>
          <p:cNvPr id="9" name="Titel 1">
            <a:extLst>
              <a:ext uri="{FF2B5EF4-FFF2-40B4-BE49-F238E27FC236}">
                <a16:creationId xmlns:a16="http://schemas.microsoft.com/office/drawing/2014/main" id="{51DFEDFA-B43B-4420-93A2-67C41E461B9D}"/>
              </a:ext>
            </a:extLst>
          </p:cNvPr>
          <p:cNvSpPr>
            <a:spLocks noGrp="1"/>
          </p:cNvSpPr>
          <p:nvPr>
            <p:ph type="title"/>
          </p:nvPr>
        </p:nvSpPr>
        <p:spPr>
          <a:xfrm>
            <a:off x="609600" y="228664"/>
            <a:ext cx="8869681" cy="795886"/>
          </a:xfrm>
        </p:spPr>
        <p:txBody>
          <a:bodyPr>
            <a:normAutofit fontScale="90000"/>
          </a:bodyPr>
          <a:lstStyle/>
          <a:p>
            <a:r>
              <a:rPr lang="nl-BE" sz="2800" dirty="0"/>
              <a:t>Algemeen</a:t>
            </a:r>
            <a:br>
              <a:rPr lang="nl-BE" sz="2800" dirty="0"/>
            </a:br>
            <a:br>
              <a:rPr lang="nl-BE" sz="2800" dirty="0"/>
            </a:br>
            <a:endParaRPr lang="nl-BE" sz="2800" dirty="0"/>
          </a:p>
        </p:txBody>
      </p:sp>
      <p:sp>
        <p:nvSpPr>
          <p:cNvPr id="10" name="Tekstvak 9">
            <a:extLst>
              <a:ext uri="{FF2B5EF4-FFF2-40B4-BE49-F238E27FC236}">
                <a16:creationId xmlns:a16="http://schemas.microsoft.com/office/drawing/2014/main" id="{D7ECF212-6647-4BBB-A65F-0C5A5C0BB204}"/>
              </a:ext>
            </a:extLst>
          </p:cNvPr>
          <p:cNvSpPr txBox="1"/>
          <p:nvPr/>
        </p:nvSpPr>
        <p:spPr>
          <a:xfrm>
            <a:off x="7002594" y="184842"/>
            <a:ext cx="8656320" cy="461665"/>
          </a:xfrm>
          <a:prstGeom prst="rect">
            <a:avLst/>
          </a:prstGeom>
          <a:noFill/>
        </p:spPr>
        <p:txBody>
          <a:bodyPr wrap="square" rtlCol="0">
            <a:spAutoFit/>
          </a:bodyPr>
          <a:lstStyle/>
          <a:p>
            <a:r>
              <a:rPr lang="nl-BE" sz="2400" b="1" dirty="0">
                <a:highlight>
                  <a:srgbClr val="FFFF00"/>
                </a:highlight>
              </a:rPr>
              <a:t>Formulier beschikbaar op 5 juni 2020</a:t>
            </a:r>
          </a:p>
        </p:txBody>
      </p:sp>
    </p:spTree>
    <p:extLst>
      <p:ext uri="{BB962C8B-B14F-4D97-AF65-F5344CB8AC3E}">
        <p14:creationId xmlns:p14="http://schemas.microsoft.com/office/powerpoint/2010/main" val="385912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F958EB2-5175-40F0-9662-6F8438E910BB}"/>
              </a:ext>
            </a:extLst>
          </p:cNvPr>
          <p:cNvSpPr>
            <a:spLocks noGrp="1"/>
          </p:cNvSpPr>
          <p:nvPr>
            <p:ph idx="1"/>
          </p:nvPr>
        </p:nvSpPr>
        <p:spPr>
          <a:xfrm>
            <a:off x="609600" y="558800"/>
            <a:ext cx="10342640" cy="4278000"/>
          </a:xfrm>
        </p:spPr>
        <p:txBody>
          <a:bodyPr/>
          <a:lstStyle/>
          <a:p>
            <a:endParaRPr lang="nl-NL" sz="2400" dirty="0"/>
          </a:p>
          <a:p>
            <a:pPr marL="285750" indent="-285750">
              <a:buFont typeface="Arial" panose="020B0604020202020204" pitchFamily="34" charset="0"/>
              <a:buChar char="•"/>
            </a:pPr>
            <a:r>
              <a:rPr lang="nl-NL" sz="2400" dirty="0"/>
              <a:t>Geen volgtijdelijkheid tussen schoolstage en complementaire stage.</a:t>
            </a:r>
          </a:p>
          <a:p>
            <a:endParaRPr lang="nl-NL" sz="2400" dirty="0"/>
          </a:p>
          <a:p>
            <a:pPr marL="342900" indent="-342900">
              <a:buFont typeface="Arial" panose="020B0604020202020204" pitchFamily="34" charset="0"/>
              <a:buChar char="•"/>
            </a:pPr>
            <a:r>
              <a:rPr lang="nl-NL" sz="2400" dirty="0"/>
              <a:t>Beheersingsniveau 4 staat centraal.</a:t>
            </a:r>
          </a:p>
          <a:p>
            <a:pPr marL="180000" lvl="1" indent="0">
              <a:buNone/>
            </a:pPr>
            <a:r>
              <a:rPr lang="nl-BE" sz="2000" dirty="0"/>
              <a:t>   De student beheerst deze basiscompetentie ZELFSTANDIG en heeft nog weinig nood aan </a:t>
            </a:r>
            <a:br>
              <a:rPr lang="nl-BE" sz="2000" dirty="0"/>
            </a:br>
            <a:r>
              <a:rPr lang="nl-BE" sz="2000" dirty="0"/>
              <a:t>   begeleiding wat dit ASPECT  betreft IN EEN GEKENDE SITUATIE</a:t>
            </a:r>
          </a:p>
          <a:p>
            <a:pPr marL="180000" lvl="1" indent="0">
              <a:buNone/>
            </a:pPr>
            <a:endParaRPr lang="nl-NL" sz="2400" i="1" dirty="0"/>
          </a:p>
          <a:p>
            <a:r>
              <a:rPr lang="nl-NL" sz="1800" b="0" i="1" dirty="0">
                <a:latin typeface="+mn-lt"/>
              </a:rPr>
              <a:t>De student is verplicht om bij inschrijving  het opleidingshoofd en de stagecoördinator op de hoogte te brengen indien familieleden werkzaam zijn in een secundaire school. In overleg met de student wordt beslist of de student stage kan lopen in deze stageschool.</a:t>
            </a:r>
            <a:endParaRPr lang="nl-BE" sz="1800" b="0" i="1" dirty="0">
              <a:latin typeface="+mn-lt"/>
            </a:endParaRPr>
          </a:p>
          <a:p>
            <a:pPr marL="817200" lvl="1" indent="-457200"/>
            <a:endParaRPr lang="nl-BE" dirty="0"/>
          </a:p>
        </p:txBody>
      </p:sp>
      <p:sp>
        <p:nvSpPr>
          <p:cNvPr id="4" name="Tijdelijke aanduiding voor voettekst 3">
            <a:extLst>
              <a:ext uri="{FF2B5EF4-FFF2-40B4-BE49-F238E27FC236}">
                <a16:creationId xmlns:a16="http://schemas.microsoft.com/office/drawing/2014/main" id="{F3836986-F446-4895-A33B-D939D528C9A3}"/>
              </a:ext>
            </a:extLst>
          </p:cNvPr>
          <p:cNvSpPr>
            <a:spLocks noGrp="1"/>
          </p:cNvSpPr>
          <p:nvPr>
            <p:ph type="ftr" sz="quarter" idx="11"/>
          </p:nvPr>
        </p:nvSpPr>
        <p:spPr/>
        <p:txBody>
          <a:bodyPr/>
          <a:lstStyle/>
          <a:p>
            <a:r>
              <a:rPr lang="en-US"/>
              <a:t>Complementaire stage  2020-2021</a:t>
            </a:r>
            <a:endParaRPr lang="nl-BE"/>
          </a:p>
        </p:txBody>
      </p:sp>
      <p:sp>
        <p:nvSpPr>
          <p:cNvPr id="2" name="Tijdelijke aanduiding voor datum 1">
            <a:extLst>
              <a:ext uri="{FF2B5EF4-FFF2-40B4-BE49-F238E27FC236}">
                <a16:creationId xmlns:a16="http://schemas.microsoft.com/office/drawing/2014/main" id="{BC9FD000-F772-4F6E-885E-76ECD7E93051}"/>
              </a:ext>
            </a:extLst>
          </p:cNvPr>
          <p:cNvSpPr>
            <a:spLocks noGrp="1"/>
          </p:cNvSpPr>
          <p:nvPr>
            <p:ph type="dt" sz="half" idx="10"/>
          </p:nvPr>
        </p:nvSpPr>
        <p:spPr/>
        <p:txBody>
          <a:bodyPr/>
          <a:lstStyle/>
          <a:p>
            <a:fld id="{3F1DAEFD-CC2E-4C65-A400-BE67B48BF19A}" type="datetime1">
              <a:rPr lang="nl-BE" smtClean="0"/>
              <a:t>26/05/2020</a:t>
            </a:fld>
            <a:endParaRPr lang="nl-BE"/>
          </a:p>
        </p:txBody>
      </p:sp>
      <p:sp>
        <p:nvSpPr>
          <p:cNvPr id="5" name="Tijdelijke aanduiding voor dianummer 4">
            <a:extLst>
              <a:ext uri="{FF2B5EF4-FFF2-40B4-BE49-F238E27FC236}">
                <a16:creationId xmlns:a16="http://schemas.microsoft.com/office/drawing/2014/main" id="{D32E056B-2A30-402D-9CBE-88054907238C}"/>
              </a:ext>
            </a:extLst>
          </p:cNvPr>
          <p:cNvSpPr>
            <a:spLocks noGrp="1"/>
          </p:cNvSpPr>
          <p:nvPr>
            <p:ph type="sldNum" sz="quarter" idx="12"/>
          </p:nvPr>
        </p:nvSpPr>
        <p:spPr/>
        <p:txBody>
          <a:bodyPr/>
          <a:lstStyle/>
          <a:p>
            <a:fld id="{4E4837A7-08D2-42AB-8B15-ED31AFC5B011}" type="slidenum">
              <a:rPr lang="nl-BE" smtClean="0"/>
              <a:t>5</a:t>
            </a:fld>
            <a:endParaRPr lang="nl-BE"/>
          </a:p>
        </p:txBody>
      </p:sp>
    </p:spTree>
    <p:extLst>
      <p:ext uri="{BB962C8B-B14F-4D97-AF65-F5344CB8AC3E}">
        <p14:creationId xmlns:p14="http://schemas.microsoft.com/office/powerpoint/2010/main" val="230040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DF151E52-05D3-4FE6-90FE-0EA9EC43F024}"/>
              </a:ext>
            </a:extLst>
          </p:cNvPr>
          <p:cNvSpPr>
            <a:spLocks noGrp="1"/>
          </p:cNvSpPr>
          <p:nvPr>
            <p:ph idx="1"/>
          </p:nvPr>
        </p:nvSpPr>
        <p:spPr/>
        <p:txBody>
          <a:bodyPr/>
          <a:lstStyle/>
          <a:p>
            <a:r>
              <a:rPr lang="nl-BE" dirty="0"/>
              <a:t>Complementaire stage</a:t>
            </a:r>
          </a:p>
        </p:txBody>
      </p:sp>
      <p:sp>
        <p:nvSpPr>
          <p:cNvPr id="3" name="Tijdelijke aanduiding voor voettekst 2">
            <a:extLst>
              <a:ext uri="{FF2B5EF4-FFF2-40B4-BE49-F238E27FC236}">
                <a16:creationId xmlns:a16="http://schemas.microsoft.com/office/drawing/2014/main" id="{6D662A9A-EA23-45D7-8D73-A47FCFEA6D70}"/>
              </a:ext>
            </a:extLst>
          </p:cNvPr>
          <p:cNvSpPr>
            <a:spLocks noGrp="1"/>
          </p:cNvSpPr>
          <p:nvPr>
            <p:ph type="ftr" sz="quarter" idx="11"/>
          </p:nvPr>
        </p:nvSpPr>
        <p:spPr/>
        <p:txBody>
          <a:bodyPr/>
          <a:lstStyle/>
          <a:p>
            <a:r>
              <a:rPr lang="en-US"/>
              <a:t>Complementaire stage  2020-2021</a:t>
            </a:r>
            <a:endParaRPr lang="nl-BE"/>
          </a:p>
        </p:txBody>
      </p:sp>
      <p:sp>
        <p:nvSpPr>
          <p:cNvPr id="4" name="Tijdelijke aanduiding voor inhoud 3">
            <a:extLst>
              <a:ext uri="{FF2B5EF4-FFF2-40B4-BE49-F238E27FC236}">
                <a16:creationId xmlns:a16="http://schemas.microsoft.com/office/drawing/2014/main" id="{1D1BE3AB-390D-4EAB-B142-50D2B2606BFA}"/>
              </a:ext>
            </a:extLst>
          </p:cNvPr>
          <p:cNvSpPr>
            <a:spLocks noGrp="1"/>
          </p:cNvSpPr>
          <p:nvPr>
            <p:ph idx="14"/>
          </p:nvPr>
        </p:nvSpPr>
        <p:spPr/>
        <p:txBody>
          <a:bodyPr/>
          <a:lstStyle/>
          <a:p>
            <a:r>
              <a:rPr lang="nl-BE" dirty="0"/>
              <a:t>2.</a:t>
            </a:r>
          </a:p>
        </p:txBody>
      </p:sp>
      <p:sp>
        <p:nvSpPr>
          <p:cNvPr id="5" name="Tijdelijke aanduiding voor datum 4">
            <a:extLst>
              <a:ext uri="{FF2B5EF4-FFF2-40B4-BE49-F238E27FC236}">
                <a16:creationId xmlns:a16="http://schemas.microsoft.com/office/drawing/2014/main" id="{C03BDAE7-6B14-4C30-9DE3-532021C0807B}"/>
              </a:ext>
            </a:extLst>
          </p:cNvPr>
          <p:cNvSpPr>
            <a:spLocks noGrp="1"/>
          </p:cNvSpPr>
          <p:nvPr>
            <p:ph type="dt" sz="half" idx="10"/>
          </p:nvPr>
        </p:nvSpPr>
        <p:spPr/>
        <p:txBody>
          <a:bodyPr/>
          <a:lstStyle/>
          <a:p>
            <a:fld id="{D7BAD295-E0C3-403F-A42A-C7ACB4E021B7}" type="datetime1">
              <a:rPr lang="nl-BE" smtClean="0"/>
              <a:t>26/05/2020</a:t>
            </a:fld>
            <a:endParaRPr lang="nl-BE"/>
          </a:p>
        </p:txBody>
      </p:sp>
      <p:sp>
        <p:nvSpPr>
          <p:cNvPr id="6" name="Tijdelijke aanduiding voor dianummer 5">
            <a:extLst>
              <a:ext uri="{FF2B5EF4-FFF2-40B4-BE49-F238E27FC236}">
                <a16:creationId xmlns:a16="http://schemas.microsoft.com/office/drawing/2014/main" id="{631F1D1E-CA7D-41BD-BC7B-45E17DD124D8}"/>
              </a:ext>
            </a:extLst>
          </p:cNvPr>
          <p:cNvSpPr>
            <a:spLocks noGrp="1"/>
          </p:cNvSpPr>
          <p:nvPr>
            <p:ph type="sldNum" sz="quarter" idx="12"/>
          </p:nvPr>
        </p:nvSpPr>
        <p:spPr/>
        <p:txBody>
          <a:bodyPr/>
          <a:lstStyle/>
          <a:p>
            <a:fld id="{4E4837A7-08D2-42AB-8B15-ED31AFC5B011}" type="slidenum">
              <a:rPr lang="nl-BE" smtClean="0"/>
              <a:t>6</a:t>
            </a:fld>
            <a:endParaRPr lang="nl-BE"/>
          </a:p>
        </p:txBody>
      </p:sp>
    </p:spTree>
    <p:extLst>
      <p:ext uri="{BB962C8B-B14F-4D97-AF65-F5344CB8AC3E}">
        <p14:creationId xmlns:p14="http://schemas.microsoft.com/office/powerpoint/2010/main" val="3023698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41120" y="184842"/>
            <a:ext cx="8869681" cy="795886"/>
          </a:xfrm>
        </p:spPr>
        <p:txBody>
          <a:bodyPr>
            <a:normAutofit/>
          </a:bodyPr>
          <a:lstStyle/>
          <a:p>
            <a:r>
              <a:rPr lang="nl-BE" sz="2800" dirty="0"/>
              <a:t>Algemeen</a:t>
            </a:r>
          </a:p>
        </p:txBody>
      </p:sp>
      <p:sp>
        <p:nvSpPr>
          <p:cNvPr id="4" name="Tijdelijke aanduiding voor datum 3"/>
          <p:cNvSpPr>
            <a:spLocks noGrp="1"/>
          </p:cNvSpPr>
          <p:nvPr>
            <p:ph type="dt" sz="half" idx="10"/>
          </p:nvPr>
        </p:nvSpPr>
        <p:spPr/>
        <p:txBody>
          <a:bodyPr/>
          <a:lstStyle/>
          <a:p>
            <a:fld id="{26033038-AA74-4DA1-A7E2-D1D711B2064B}" type="datetime1">
              <a:rPr lang="nl-BE" smtClean="0"/>
              <a:t>26/05/2020</a:t>
            </a:fld>
            <a:endParaRPr lang="en-US" dirty="0"/>
          </a:p>
        </p:txBody>
      </p:sp>
      <p:sp>
        <p:nvSpPr>
          <p:cNvPr id="5" name="Tijdelijke aanduiding voor voettekst 4"/>
          <p:cNvSpPr>
            <a:spLocks noGrp="1"/>
          </p:cNvSpPr>
          <p:nvPr>
            <p:ph type="ftr" sz="quarter" idx="11"/>
          </p:nvPr>
        </p:nvSpPr>
        <p:spPr/>
        <p:txBody>
          <a:bodyPr/>
          <a:lstStyle/>
          <a:p>
            <a:r>
              <a:rPr lang="en-US"/>
              <a:t>Complementaire stage  2020-2021</a:t>
            </a:r>
            <a:endParaRPr lang="en-US" dirty="0"/>
          </a:p>
        </p:txBody>
      </p:sp>
      <p:sp>
        <p:nvSpPr>
          <p:cNvPr id="6" name="Tijdelijke aanduiding voor dianummer 5"/>
          <p:cNvSpPr>
            <a:spLocks noGrp="1"/>
          </p:cNvSpPr>
          <p:nvPr>
            <p:ph type="sldNum" sz="quarter" idx="12"/>
          </p:nvPr>
        </p:nvSpPr>
        <p:spPr/>
        <p:txBody>
          <a:bodyPr/>
          <a:lstStyle/>
          <a:p>
            <a:fld id="{FCA3638F-6D52-644A-9831-93255061F043}" type="slidenum">
              <a:rPr lang="nl-BE" smtClean="0"/>
              <a:pPr/>
              <a:t>7</a:t>
            </a:fld>
            <a:endParaRPr lang="nl-BE"/>
          </a:p>
        </p:txBody>
      </p:sp>
      <p:sp>
        <p:nvSpPr>
          <p:cNvPr id="3" name="Tekstvak 2"/>
          <p:cNvSpPr txBox="1"/>
          <p:nvPr/>
        </p:nvSpPr>
        <p:spPr>
          <a:xfrm>
            <a:off x="1919536" y="836713"/>
            <a:ext cx="9411218" cy="6740307"/>
          </a:xfrm>
          <a:prstGeom prst="rect">
            <a:avLst/>
          </a:prstGeom>
          <a:noFill/>
        </p:spPr>
        <p:txBody>
          <a:bodyPr wrap="square" rtlCol="0">
            <a:spAutoFit/>
          </a:bodyPr>
          <a:lstStyle/>
          <a:p>
            <a:pPr marL="285750" indent="-285750">
              <a:buFont typeface="Arial" panose="020B0604020202020204" pitchFamily="34" charset="0"/>
              <a:buChar char="•"/>
            </a:pPr>
            <a:r>
              <a:rPr lang="nl-NL" sz="2400" b="1" dirty="0"/>
              <a:t>Geslaagd voor de expertstage van minstens 1 </a:t>
            </a:r>
            <a:r>
              <a:rPr lang="nl-NL" sz="2400" b="1" dirty="0" err="1"/>
              <a:t>onderwijsvak</a:t>
            </a:r>
            <a:r>
              <a:rPr lang="nl-NL" sz="2400" b="1" dirty="0"/>
              <a:t> </a:t>
            </a:r>
            <a:r>
              <a:rPr lang="nl-NL" sz="2400" dirty="0"/>
              <a:t>dat inhoudelijk gekoppeld is aan de complementaire stage. </a:t>
            </a:r>
            <a:br>
              <a:rPr lang="nl-NL" sz="2400" dirty="0"/>
            </a:br>
            <a:r>
              <a:rPr lang="nl-NL" sz="2400" dirty="0"/>
              <a:t>(geslaagd voor 1 </a:t>
            </a:r>
            <a:r>
              <a:rPr lang="nl-NL" sz="2400" dirty="0" err="1"/>
              <a:t>onderwijsvak</a:t>
            </a:r>
            <a:r>
              <a:rPr lang="nl-NL" sz="2400" dirty="0"/>
              <a:t>  = </a:t>
            </a:r>
            <a:r>
              <a:rPr lang="nl-NL" sz="2400" dirty="0" err="1"/>
              <a:t>compl</a:t>
            </a:r>
            <a:r>
              <a:rPr lang="nl-NL" sz="2400" dirty="0"/>
              <a:t>. stage 3 SP)</a:t>
            </a:r>
            <a:br>
              <a:rPr lang="nl-NL" sz="2400" dirty="0"/>
            </a:br>
            <a:endParaRPr lang="nl-NL" sz="2400" dirty="0"/>
          </a:p>
          <a:p>
            <a:pPr marL="285750" indent="-285750">
              <a:buFont typeface="Arial" panose="020B0604020202020204" pitchFamily="34" charset="0"/>
              <a:buChar char="•"/>
            </a:pPr>
            <a:r>
              <a:rPr lang="nl-NL" sz="2400" b="1" dirty="0"/>
              <a:t>Geen volgtijdelijkheid </a:t>
            </a:r>
            <a:r>
              <a:rPr lang="nl-NL" sz="2400" dirty="0"/>
              <a:t>tussen schoolstage en complementaire stage.</a:t>
            </a:r>
          </a:p>
          <a:p>
            <a:endParaRPr lang="nl-NL" sz="2400" dirty="0"/>
          </a:p>
          <a:p>
            <a:pPr marL="342900" indent="-342900">
              <a:buFont typeface="Arial" panose="020B0604020202020204" pitchFamily="34" charset="0"/>
              <a:buChar char="•"/>
            </a:pPr>
            <a:r>
              <a:rPr lang="nl-NL" sz="2400" b="1" dirty="0"/>
              <a:t>Complementaire stage</a:t>
            </a:r>
          </a:p>
          <a:p>
            <a:pPr marL="800100" lvl="1" indent="-342900">
              <a:buFont typeface="Arial" panose="020B0604020202020204" pitchFamily="34" charset="0"/>
              <a:buChar char="•"/>
            </a:pPr>
            <a:r>
              <a:rPr lang="nl-NL" sz="2400" dirty="0"/>
              <a:t>In welke context heeft een student weinig of geen </a:t>
            </a:r>
            <a:r>
              <a:rPr lang="nl-NL" sz="2400" b="1" dirty="0"/>
              <a:t>ervaring </a:t>
            </a:r>
            <a:r>
              <a:rPr lang="nl-NL" sz="2400" dirty="0"/>
              <a:t>?</a:t>
            </a:r>
          </a:p>
          <a:p>
            <a:pPr marL="800100" lvl="1" indent="-342900">
              <a:buFont typeface="Arial" panose="020B0604020202020204" pitchFamily="34" charset="0"/>
              <a:buChar char="•"/>
            </a:pPr>
            <a:r>
              <a:rPr lang="nl-NL" sz="2400" dirty="0"/>
              <a:t>In welke context moeten de </a:t>
            </a:r>
            <a:r>
              <a:rPr lang="nl-NL" sz="2400" b="1" dirty="0"/>
              <a:t>competenties</a:t>
            </a:r>
            <a:r>
              <a:rPr lang="nl-NL" sz="2400" dirty="0"/>
              <a:t> nog verder ontwikkeld worden ? </a:t>
            </a:r>
          </a:p>
          <a:p>
            <a:pPr marL="800100" lvl="1" indent="-342900">
              <a:buFont typeface="Arial" panose="020B0604020202020204" pitchFamily="34" charset="0"/>
              <a:buChar char="•"/>
            </a:pPr>
            <a:r>
              <a:rPr lang="nl-NL" sz="2400" dirty="0"/>
              <a:t>Welke context is voor de student een </a:t>
            </a:r>
            <a:r>
              <a:rPr lang="nl-NL" sz="2400" b="1" dirty="0"/>
              <a:t>extra verrijking</a:t>
            </a:r>
            <a:r>
              <a:rPr lang="nl-NL" sz="2400" dirty="0"/>
              <a:t>?</a:t>
            </a:r>
          </a:p>
          <a:p>
            <a:pPr lvl="1"/>
            <a:endParaRPr lang="nl-NL" sz="2400" i="1" dirty="0"/>
          </a:p>
          <a:p>
            <a:r>
              <a:rPr lang="nl-NL" i="1" dirty="0"/>
              <a:t>De student is verplicht om bij inschrijving  het opleidingshoofd en de stagecoördinator op de hoogte te brengen indien familieleden werkzaam zijn in een secundaire school. In overleg met de student wordt beslist of de student stage kan lopen in deze stageschool.</a:t>
            </a:r>
            <a:endParaRPr lang="nl-BE" i="1" dirty="0"/>
          </a:p>
          <a:p>
            <a:pPr marL="342900" indent="-342900">
              <a:buFont typeface="Arial" panose="020B0604020202020204" pitchFamily="34" charset="0"/>
              <a:buChar char="•"/>
            </a:pPr>
            <a:endParaRPr lang="nl-NL" sz="2400" dirty="0"/>
          </a:p>
          <a:p>
            <a:pPr marL="285750" indent="-285750">
              <a:buFont typeface="Arial" panose="020B0604020202020204" pitchFamily="34" charset="0"/>
              <a:buChar char="•"/>
            </a:pPr>
            <a:endParaRPr lang="nl-NL" sz="2400" dirty="0"/>
          </a:p>
          <a:p>
            <a:endParaRPr lang="nl-BE" sz="2400" dirty="0"/>
          </a:p>
          <a:p>
            <a:r>
              <a:rPr lang="nl-NL" dirty="0"/>
              <a:t> </a:t>
            </a:r>
            <a:endParaRPr lang="nl-BE" dirty="0"/>
          </a:p>
        </p:txBody>
      </p:sp>
      <p:sp>
        <p:nvSpPr>
          <p:cNvPr id="7" name="Tekstvak 6">
            <a:extLst>
              <a:ext uri="{FF2B5EF4-FFF2-40B4-BE49-F238E27FC236}">
                <a16:creationId xmlns:a16="http://schemas.microsoft.com/office/drawing/2014/main" id="{4E438348-D572-43A6-A611-873CB97321C3}"/>
              </a:ext>
            </a:extLst>
          </p:cNvPr>
          <p:cNvSpPr txBox="1"/>
          <p:nvPr/>
        </p:nvSpPr>
        <p:spPr>
          <a:xfrm>
            <a:off x="7002594" y="184842"/>
            <a:ext cx="8656320" cy="461665"/>
          </a:xfrm>
          <a:prstGeom prst="rect">
            <a:avLst/>
          </a:prstGeom>
          <a:noFill/>
        </p:spPr>
        <p:txBody>
          <a:bodyPr wrap="square" rtlCol="0">
            <a:spAutoFit/>
          </a:bodyPr>
          <a:lstStyle/>
          <a:p>
            <a:r>
              <a:rPr lang="nl-BE" sz="2400" b="1" dirty="0">
                <a:highlight>
                  <a:srgbClr val="FFFF00"/>
                </a:highlight>
              </a:rPr>
              <a:t>Formulier beschikbaar op 5 juni 2020</a:t>
            </a:r>
          </a:p>
        </p:txBody>
      </p:sp>
    </p:spTree>
    <p:extLst>
      <p:ext uri="{BB962C8B-B14F-4D97-AF65-F5344CB8AC3E}">
        <p14:creationId xmlns:p14="http://schemas.microsoft.com/office/powerpoint/2010/main" val="190404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8291" y="358000"/>
            <a:ext cx="10515600" cy="684000"/>
          </a:xfrm>
        </p:spPr>
        <p:txBody>
          <a:bodyPr>
            <a:noAutofit/>
          </a:bodyPr>
          <a:lstStyle/>
          <a:p>
            <a:r>
              <a:rPr lang="nl-BE" sz="2800" dirty="0"/>
              <a:t>Keuze van de complementaire stage mede bepaald door internationalisering en </a:t>
            </a:r>
            <a:r>
              <a:rPr lang="nl-BE" sz="2800" dirty="0" err="1"/>
              <a:t>onderwijsvak</a:t>
            </a:r>
            <a:r>
              <a:rPr lang="nl-BE" sz="2800" dirty="0"/>
              <a:t>.</a:t>
            </a:r>
          </a:p>
        </p:txBody>
      </p:sp>
      <p:sp>
        <p:nvSpPr>
          <p:cNvPr id="3" name="Tijdelijke aanduiding voor inhoud 2"/>
          <p:cNvSpPr>
            <a:spLocks noGrp="1"/>
          </p:cNvSpPr>
          <p:nvPr>
            <p:ph idx="1"/>
          </p:nvPr>
        </p:nvSpPr>
        <p:spPr>
          <a:xfrm>
            <a:off x="1107440" y="1523232"/>
            <a:ext cx="9669080" cy="5434160"/>
          </a:xfrm>
        </p:spPr>
        <p:txBody>
          <a:bodyPr>
            <a:normAutofit fontScale="70000" lnSpcReduction="20000"/>
          </a:bodyPr>
          <a:lstStyle/>
          <a:p>
            <a:r>
              <a:rPr lang="nl-BE" dirty="0"/>
              <a:t>Complementaire stage  in Vlaanderen (6 - 9 SP) + Stage Over Grenzen  en Stage grootstedelijke context. </a:t>
            </a:r>
          </a:p>
          <a:p>
            <a:pPr lvl="0"/>
            <a:endParaRPr lang="nl-BE" dirty="0"/>
          </a:p>
          <a:p>
            <a:pPr lvl="0"/>
            <a:r>
              <a:rPr lang="nl-BE" dirty="0"/>
              <a:t>Taalstage (3SP) + complementaire stage 3SP Vlaanderen + Stage Over Grenzen en stage grootstedelijke context </a:t>
            </a:r>
          </a:p>
          <a:p>
            <a:pPr marL="0" indent="0">
              <a:buNone/>
            </a:pPr>
            <a:endParaRPr lang="nl-BE" dirty="0"/>
          </a:p>
          <a:p>
            <a:r>
              <a:rPr lang="nl-BE" dirty="0"/>
              <a:t> </a:t>
            </a:r>
            <a:r>
              <a:rPr lang="nl-BE" dirty="0">
                <a:solidFill>
                  <a:srgbClr val="00B0F0"/>
                </a:solidFill>
              </a:rPr>
              <a:t>Erasmus (4-5 maanden) geen complementaire stage in Vlaanderen</a:t>
            </a:r>
            <a:br>
              <a:rPr lang="nl-BE" dirty="0">
                <a:solidFill>
                  <a:srgbClr val="00B0F0"/>
                </a:solidFill>
              </a:rPr>
            </a:br>
            <a:endParaRPr lang="nl-BE" dirty="0">
              <a:solidFill>
                <a:srgbClr val="00B0F0"/>
              </a:solidFill>
            </a:endParaRPr>
          </a:p>
          <a:p>
            <a:r>
              <a:rPr lang="nl-BE" dirty="0" err="1">
                <a:solidFill>
                  <a:srgbClr val="00B0F0"/>
                </a:solidFill>
              </a:rPr>
              <a:t>Internationalisering@home</a:t>
            </a:r>
            <a:r>
              <a:rPr lang="nl-BE" dirty="0">
                <a:solidFill>
                  <a:srgbClr val="00B0F0"/>
                </a:solidFill>
              </a:rPr>
              <a:t> (E3- Brussel) (4-5 maanden) geen complementaire stage in Vlaanderen</a:t>
            </a:r>
          </a:p>
          <a:p>
            <a:pPr marL="0" indent="0">
              <a:buNone/>
            </a:pPr>
            <a:br>
              <a:rPr lang="nl-BE" dirty="0"/>
            </a:br>
            <a:endParaRPr lang="nl-BE" dirty="0"/>
          </a:p>
          <a:p>
            <a:pPr lvl="0"/>
            <a:r>
              <a:rPr lang="nl-BE" dirty="0"/>
              <a:t>Ontwikkelingsstage of Erasmus (3 maanden) + complementaire stage 3 SP in Vlaanderen</a:t>
            </a:r>
          </a:p>
          <a:p>
            <a:pPr lvl="0"/>
            <a:endParaRPr lang="nl-BE" dirty="0"/>
          </a:p>
          <a:p>
            <a:pPr marL="0" lvl="0" indent="0">
              <a:buNone/>
            </a:pPr>
            <a:br>
              <a:rPr lang="nl-BE" dirty="0"/>
            </a:br>
            <a:br>
              <a:rPr lang="nl-BE" dirty="0"/>
            </a:br>
            <a:endParaRPr lang="nl-BE" dirty="0"/>
          </a:p>
        </p:txBody>
      </p:sp>
      <p:sp>
        <p:nvSpPr>
          <p:cNvPr id="4" name="Tijdelijke aanduiding voor datum 3"/>
          <p:cNvSpPr>
            <a:spLocks noGrp="1"/>
          </p:cNvSpPr>
          <p:nvPr>
            <p:ph type="dt" sz="half" idx="10"/>
          </p:nvPr>
        </p:nvSpPr>
        <p:spPr/>
        <p:txBody>
          <a:bodyPr/>
          <a:lstStyle/>
          <a:p>
            <a:fld id="{4ED28613-0EA0-4F03-9E2D-C3EDF8521D4B}" type="datetime1">
              <a:rPr lang="nl-BE" smtClean="0"/>
              <a:t>26/05/2020</a:t>
            </a:fld>
            <a:endParaRPr lang="en-US"/>
          </a:p>
        </p:txBody>
      </p:sp>
      <p:sp>
        <p:nvSpPr>
          <p:cNvPr id="5" name="Tijdelijke aanduiding voor voettekst 4"/>
          <p:cNvSpPr>
            <a:spLocks noGrp="1"/>
          </p:cNvSpPr>
          <p:nvPr>
            <p:ph type="ftr" sz="quarter" idx="11"/>
          </p:nvPr>
        </p:nvSpPr>
        <p:spPr/>
        <p:txBody>
          <a:bodyPr/>
          <a:lstStyle/>
          <a:p>
            <a:r>
              <a:rPr lang="en-US"/>
              <a:t>Complementaire stage  2020-2021</a:t>
            </a:r>
          </a:p>
        </p:txBody>
      </p:sp>
      <p:sp>
        <p:nvSpPr>
          <p:cNvPr id="6" name="Tijdelijke aanduiding voor dianummer 5"/>
          <p:cNvSpPr>
            <a:spLocks noGrp="1"/>
          </p:cNvSpPr>
          <p:nvPr>
            <p:ph type="sldNum" sz="quarter" idx="12"/>
          </p:nvPr>
        </p:nvSpPr>
        <p:spPr/>
        <p:txBody>
          <a:bodyPr/>
          <a:lstStyle/>
          <a:p>
            <a:fld id="{FCA3638F-6D52-644A-9831-93255061F043}" type="slidenum">
              <a:rPr lang="nl-BE" smtClean="0"/>
              <a:pPr/>
              <a:t>8</a:t>
            </a:fld>
            <a:endParaRPr lang="nl-BE"/>
          </a:p>
        </p:txBody>
      </p:sp>
      <p:sp>
        <p:nvSpPr>
          <p:cNvPr id="7" name="Tekstvak 6">
            <a:extLst>
              <a:ext uri="{FF2B5EF4-FFF2-40B4-BE49-F238E27FC236}">
                <a16:creationId xmlns:a16="http://schemas.microsoft.com/office/drawing/2014/main" id="{166FE830-2352-4673-A5E7-58FB6583C995}"/>
              </a:ext>
            </a:extLst>
          </p:cNvPr>
          <p:cNvSpPr txBox="1"/>
          <p:nvPr/>
        </p:nvSpPr>
        <p:spPr>
          <a:xfrm>
            <a:off x="678291" y="748828"/>
            <a:ext cx="12001389" cy="914400"/>
          </a:xfrm>
          <a:prstGeom prst="rect">
            <a:avLst/>
          </a:prstGeom>
          <a:noFill/>
        </p:spPr>
        <p:txBody>
          <a:bodyPr wrap="square" rtlCol="0">
            <a:spAutoFit/>
          </a:bodyPr>
          <a:lstStyle/>
          <a:p>
            <a:endParaRPr lang="nl-BE" dirty="0"/>
          </a:p>
        </p:txBody>
      </p:sp>
    </p:spTree>
    <p:extLst>
      <p:ext uri="{BB962C8B-B14F-4D97-AF65-F5344CB8AC3E}">
        <p14:creationId xmlns:p14="http://schemas.microsoft.com/office/powerpoint/2010/main" val="410181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8291" y="358000"/>
            <a:ext cx="10515600" cy="684000"/>
          </a:xfrm>
        </p:spPr>
        <p:txBody>
          <a:bodyPr>
            <a:noAutofit/>
          </a:bodyPr>
          <a:lstStyle/>
          <a:p>
            <a:r>
              <a:rPr lang="nl-BE" sz="2800" dirty="0" err="1"/>
              <a:t>Internationalisering@home</a:t>
            </a:r>
            <a:r>
              <a:rPr lang="nl-BE" sz="2800" dirty="0"/>
              <a:t>  E-3 Brussel (nieuw)</a:t>
            </a:r>
          </a:p>
        </p:txBody>
      </p:sp>
      <p:sp>
        <p:nvSpPr>
          <p:cNvPr id="3" name="Tijdelijke aanduiding voor inhoud 2"/>
          <p:cNvSpPr>
            <a:spLocks noGrp="1"/>
          </p:cNvSpPr>
          <p:nvPr>
            <p:ph idx="1"/>
          </p:nvPr>
        </p:nvSpPr>
        <p:spPr>
          <a:xfrm>
            <a:off x="814976" y="1539245"/>
            <a:ext cx="10242229" cy="6042992"/>
          </a:xfrm>
        </p:spPr>
        <p:txBody>
          <a:bodyPr>
            <a:normAutofit/>
          </a:bodyPr>
          <a:lstStyle/>
          <a:p>
            <a:pPr lvl="0"/>
            <a:endParaRPr lang="nl-BE" dirty="0"/>
          </a:p>
          <a:p>
            <a:br>
              <a:rPr lang="nl-BE" dirty="0"/>
            </a:br>
            <a:br>
              <a:rPr lang="nl-BE" dirty="0"/>
            </a:br>
            <a:endParaRPr lang="nl-BE" dirty="0"/>
          </a:p>
        </p:txBody>
      </p:sp>
      <p:sp>
        <p:nvSpPr>
          <p:cNvPr id="4" name="Tijdelijke aanduiding voor datum 3"/>
          <p:cNvSpPr>
            <a:spLocks noGrp="1"/>
          </p:cNvSpPr>
          <p:nvPr>
            <p:ph type="dt" sz="half" idx="10"/>
          </p:nvPr>
        </p:nvSpPr>
        <p:spPr/>
        <p:txBody>
          <a:bodyPr/>
          <a:lstStyle/>
          <a:p>
            <a:fld id="{4ED28613-0EA0-4F03-9E2D-C3EDF8521D4B}" type="datetime1">
              <a:rPr lang="nl-BE" smtClean="0"/>
              <a:t>26/05/2020</a:t>
            </a:fld>
            <a:endParaRPr lang="en-US"/>
          </a:p>
        </p:txBody>
      </p:sp>
      <p:sp>
        <p:nvSpPr>
          <p:cNvPr id="5" name="Tijdelijke aanduiding voor voettekst 4"/>
          <p:cNvSpPr>
            <a:spLocks noGrp="1"/>
          </p:cNvSpPr>
          <p:nvPr>
            <p:ph type="ftr" sz="quarter" idx="11"/>
          </p:nvPr>
        </p:nvSpPr>
        <p:spPr/>
        <p:txBody>
          <a:bodyPr/>
          <a:lstStyle/>
          <a:p>
            <a:r>
              <a:rPr lang="en-US"/>
              <a:t>Complementaire stage  2020-2021</a:t>
            </a:r>
          </a:p>
        </p:txBody>
      </p:sp>
      <p:sp>
        <p:nvSpPr>
          <p:cNvPr id="6" name="Tijdelijke aanduiding voor dianummer 5"/>
          <p:cNvSpPr>
            <a:spLocks noGrp="1"/>
          </p:cNvSpPr>
          <p:nvPr>
            <p:ph type="sldNum" sz="quarter" idx="12"/>
          </p:nvPr>
        </p:nvSpPr>
        <p:spPr/>
        <p:txBody>
          <a:bodyPr/>
          <a:lstStyle/>
          <a:p>
            <a:fld id="{FCA3638F-6D52-644A-9831-93255061F043}" type="slidenum">
              <a:rPr lang="nl-BE" smtClean="0"/>
              <a:pPr/>
              <a:t>9</a:t>
            </a:fld>
            <a:endParaRPr lang="nl-BE"/>
          </a:p>
        </p:txBody>
      </p:sp>
      <p:sp>
        <p:nvSpPr>
          <p:cNvPr id="7" name="Tekstvak 6">
            <a:extLst>
              <a:ext uri="{FF2B5EF4-FFF2-40B4-BE49-F238E27FC236}">
                <a16:creationId xmlns:a16="http://schemas.microsoft.com/office/drawing/2014/main" id="{AC1F64EB-3CCB-4598-84CA-BD66DEEAE82E}"/>
              </a:ext>
            </a:extLst>
          </p:cNvPr>
          <p:cNvSpPr txBox="1"/>
          <p:nvPr/>
        </p:nvSpPr>
        <p:spPr>
          <a:xfrm>
            <a:off x="678291" y="836696"/>
            <a:ext cx="9909498" cy="1200329"/>
          </a:xfrm>
          <a:prstGeom prst="rect">
            <a:avLst/>
          </a:prstGeom>
          <a:noFill/>
        </p:spPr>
        <p:txBody>
          <a:bodyPr wrap="square" rtlCol="0">
            <a:spAutoFit/>
          </a:bodyPr>
          <a:lstStyle/>
          <a:p>
            <a:r>
              <a:rPr lang="nl-BE" dirty="0"/>
              <a:t>Documenten op </a:t>
            </a:r>
            <a:r>
              <a:rPr lang="nl-BE" dirty="0" err="1"/>
              <a:t>toledo</a:t>
            </a:r>
            <a:r>
              <a:rPr lang="nl-BE" dirty="0"/>
              <a:t> – community secundair onderwijs</a:t>
            </a:r>
            <a:br>
              <a:rPr lang="nl-BE" dirty="0"/>
            </a:br>
            <a:r>
              <a:rPr lang="nl-BE" dirty="0">
                <a:hlinkClick r:id="rId2"/>
              </a:rPr>
              <a:t>https://www.odisee.be/en/e3-empowering-education-european-context</a:t>
            </a:r>
            <a:endParaRPr lang="nl-BE" dirty="0"/>
          </a:p>
          <a:p>
            <a:r>
              <a:rPr lang="nl-BE" dirty="0">
                <a:hlinkClick r:id="rId3"/>
              </a:rPr>
              <a:t>https://www.odisee.be/nl/education</a:t>
            </a:r>
            <a:endParaRPr lang="nl-BE" dirty="0"/>
          </a:p>
          <a:p>
            <a:endParaRPr lang="nl-BE" dirty="0"/>
          </a:p>
        </p:txBody>
      </p:sp>
      <p:pic>
        <p:nvPicPr>
          <p:cNvPr id="8" name="Afbeelding 7">
            <a:extLst>
              <a:ext uri="{FF2B5EF4-FFF2-40B4-BE49-F238E27FC236}">
                <a16:creationId xmlns:a16="http://schemas.microsoft.com/office/drawing/2014/main" id="{03BE80C5-B03A-4807-9A92-D7FF6BC4F7C9}"/>
              </a:ext>
            </a:extLst>
          </p:cNvPr>
          <p:cNvPicPr>
            <a:picLocks noChangeAspect="1"/>
          </p:cNvPicPr>
          <p:nvPr/>
        </p:nvPicPr>
        <p:blipFill>
          <a:blip r:embed="rId4"/>
          <a:stretch>
            <a:fillRect/>
          </a:stretch>
        </p:blipFill>
        <p:spPr>
          <a:xfrm>
            <a:off x="822291" y="1815050"/>
            <a:ext cx="9331005" cy="4162425"/>
          </a:xfrm>
          <a:prstGeom prst="rect">
            <a:avLst/>
          </a:prstGeom>
        </p:spPr>
      </p:pic>
    </p:spTree>
    <p:extLst>
      <p:ext uri="{BB962C8B-B14F-4D97-AF65-F5344CB8AC3E}">
        <p14:creationId xmlns:p14="http://schemas.microsoft.com/office/powerpoint/2010/main" val="554890207"/>
      </p:ext>
    </p:extLst>
  </p:cSld>
  <p:clrMapOvr>
    <a:masterClrMapping/>
  </p:clrMapOvr>
</p:sld>
</file>

<file path=ppt/theme/theme1.xml><?xml version="1.0" encoding="utf-8"?>
<a:theme xmlns:a="http://schemas.openxmlformats.org/drawingml/2006/main" name="Odisee">
  <a:themeElements>
    <a:clrScheme name="Odisee">
      <a:dk1>
        <a:srgbClr val="000000"/>
      </a:dk1>
      <a:lt1>
        <a:sysClr val="window" lastClr="FFFFFF"/>
      </a:lt1>
      <a:dk2>
        <a:srgbClr val="E6E6E6"/>
      </a:dk2>
      <a:lt2>
        <a:srgbClr val="E6E6E6"/>
      </a:lt2>
      <a:accent1>
        <a:srgbClr val="89B368"/>
      </a:accent1>
      <a:accent2>
        <a:srgbClr val="4E8DCC"/>
      </a:accent2>
      <a:accent3>
        <a:srgbClr val="447E90"/>
      </a:accent3>
      <a:accent4>
        <a:srgbClr val="3F9A79"/>
      </a:accent4>
      <a:accent5>
        <a:srgbClr val="6B4189"/>
      </a:accent5>
      <a:accent6>
        <a:srgbClr val="DCA655"/>
      </a:accent6>
      <a:hlink>
        <a:srgbClr val="000000"/>
      </a:hlink>
      <a:folHlink>
        <a:srgbClr val="6B4189"/>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disee" id="{FBE6DD93-CD37-4AD8-8AED-5B654572EDCD}" vid="{E67852C8-3A36-4F48-B0CD-D018EF312F73}"/>
    </a:ext>
  </a:extLst>
</a:theme>
</file>

<file path=ppt/theme/theme10.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disee">
  <a:themeElements>
    <a:clrScheme name="Odisee">
      <a:dk1>
        <a:srgbClr val="000000"/>
      </a:dk1>
      <a:lt1>
        <a:sysClr val="window" lastClr="FFFFFF"/>
      </a:lt1>
      <a:dk2>
        <a:srgbClr val="E6E6E6"/>
      </a:dk2>
      <a:lt2>
        <a:srgbClr val="E6E6E6"/>
      </a:lt2>
      <a:accent1>
        <a:srgbClr val="89B368"/>
      </a:accent1>
      <a:accent2>
        <a:srgbClr val="4E8DCC"/>
      </a:accent2>
      <a:accent3>
        <a:srgbClr val="447E90"/>
      </a:accent3>
      <a:accent4>
        <a:srgbClr val="3F9A79"/>
      </a:accent4>
      <a:accent5>
        <a:srgbClr val="6B4189"/>
      </a:accent5>
      <a:accent6>
        <a:srgbClr val="DCA655"/>
      </a:accent6>
      <a:hlink>
        <a:srgbClr val="000000"/>
      </a:hlink>
      <a:folHlink>
        <a:srgbClr val="6B418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Odisee">
  <a:themeElements>
    <a:clrScheme name="Odisee">
      <a:dk1>
        <a:srgbClr val="000000"/>
      </a:dk1>
      <a:lt1>
        <a:sysClr val="window" lastClr="FFFFFF"/>
      </a:lt1>
      <a:dk2>
        <a:srgbClr val="E6E6E6"/>
      </a:dk2>
      <a:lt2>
        <a:srgbClr val="E6E6E6"/>
      </a:lt2>
      <a:accent1>
        <a:srgbClr val="89B368"/>
      </a:accent1>
      <a:accent2>
        <a:srgbClr val="4E8DCC"/>
      </a:accent2>
      <a:accent3>
        <a:srgbClr val="447E90"/>
      </a:accent3>
      <a:accent4>
        <a:srgbClr val="3F9A79"/>
      </a:accent4>
      <a:accent5>
        <a:srgbClr val="6B4189"/>
      </a:accent5>
      <a:accent6>
        <a:srgbClr val="DCA655"/>
      </a:accent6>
      <a:hlink>
        <a:srgbClr val="000000"/>
      </a:hlink>
      <a:folHlink>
        <a:srgbClr val="6B418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7_Odisee">
  <a:themeElements>
    <a:clrScheme name="Odisee">
      <a:dk1>
        <a:srgbClr val="000000"/>
      </a:dk1>
      <a:lt1>
        <a:sysClr val="window" lastClr="FFFFFF"/>
      </a:lt1>
      <a:dk2>
        <a:srgbClr val="E6E6E6"/>
      </a:dk2>
      <a:lt2>
        <a:srgbClr val="E6E6E6"/>
      </a:lt2>
      <a:accent1>
        <a:srgbClr val="89B368"/>
      </a:accent1>
      <a:accent2>
        <a:srgbClr val="4E8DCC"/>
      </a:accent2>
      <a:accent3>
        <a:srgbClr val="447E90"/>
      </a:accent3>
      <a:accent4>
        <a:srgbClr val="3F9A79"/>
      </a:accent4>
      <a:accent5>
        <a:srgbClr val="6B4189"/>
      </a:accent5>
      <a:accent6>
        <a:srgbClr val="DCA655"/>
      </a:accent6>
      <a:hlink>
        <a:srgbClr val="000000"/>
      </a:hlink>
      <a:folHlink>
        <a:srgbClr val="6B418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Odisee">
  <a:themeElements>
    <a:clrScheme name="Odisee">
      <a:dk1>
        <a:srgbClr val="000000"/>
      </a:dk1>
      <a:lt1>
        <a:sysClr val="window" lastClr="FFFFFF"/>
      </a:lt1>
      <a:dk2>
        <a:srgbClr val="E6E6E6"/>
      </a:dk2>
      <a:lt2>
        <a:srgbClr val="E6E6E6"/>
      </a:lt2>
      <a:accent1>
        <a:srgbClr val="89B368"/>
      </a:accent1>
      <a:accent2>
        <a:srgbClr val="4E8DCC"/>
      </a:accent2>
      <a:accent3>
        <a:srgbClr val="447E90"/>
      </a:accent3>
      <a:accent4>
        <a:srgbClr val="3F9A79"/>
      </a:accent4>
      <a:accent5>
        <a:srgbClr val="6B4189"/>
      </a:accent5>
      <a:accent6>
        <a:srgbClr val="DCA655"/>
      </a:accent6>
      <a:hlink>
        <a:srgbClr val="000000"/>
      </a:hlink>
      <a:folHlink>
        <a:srgbClr val="6B418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5_Odisee">
  <a:themeElements>
    <a:clrScheme name="Odisee">
      <a:dk1>
        <a:srgbClr val="000000"/>
      </a:dk1>
      <a:lt1>
        <a:sysClr val="window" lastClr="FFFFFF"/>
      </a:lt1>
      <a:dk2>
        <a:srgbClr val="E6E6E6"/>
      </a:dk2>
      <a:lt2>
        <a:srgbClr val="E6E6E6"/>
      </a:lt2>
      <a:accent1>
        <a:srgbClr val="89B368"/>
      </a:accent1>
      <a:accent2>
        <a:srgbClr val="4E8DCC"/>
      </a:accent2>
      <a:accent3>
        <a:srgbClr val="447E90"/>
      </a:accent3>
      <a:accent4>
        <a:srgbClr val="3F9A79"/>
      </a:accent4>
      <a:accent5>
        <a:srgbClr val="6B4189"/>
      </a:accent5>
      <a:accent6>
        <a:srgbClr val="DCA655"/>
      </a:accent6>
      <a:hlink>
        <a:srgbClr val="000000"/>
      </a:hlink>
      <a:folHlink>
        <a:srgbClr val="6B418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6_Odisee">
  <a:themeElements>
    <a:clrScheme name="Odisee">
      <a:dk1>
        <a:srgbClr val="000000"/>
      </a:dk1>
      <a:lt1>
        <a:sysClr val="window" lastClr="FFFFFF"/>
      </a:lt1>
      <a:dk2>
        <a:srgbClr val="E6E6E6"/>
      </a:dk2>
      <a:lt2>
        <a:srgbClr val="E6E6E6"/>
      </a:lt2>
      <a:accent1>
        <a:srgbClr val="89B368"/>
      </a:accent1>
      <a:accent2>
        <a:srgbClr val="4E8DCC"/>
      </a:accent2>
      <a:accent3>
        <a:srgbClr val="447E90"/>
      </a:accent3>
      <a:accent4>
        <a:srgbClr val="3F9A79"/>
      </a:accent4>
      <a:accent5>
        <a:srgbClr val="6B4189"/>
      </a:accent5>
      <a:accent6>
        <a:srgbClr val="DCA655"/>
      </a:accent6>
      <a:hlink>
        <a:srgbClr val="000000"/>
      </a:hlink>
      <a:folHlink>
        <a:srgbClr val="6B418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disee2019-2020">
  <a:themeElements>
    <a:clrScheme name="Odisee_2">
      <a:dk1>
        <a:srgbClr val="1F416B"/>
      </a:dk1>
      <a:lt1>
        <a:srgbClr val="FFFFFF"/>
      </a:lt1>
      <a:dk2>
        <a:srgbClr val="181716"/>
      </a:dk2>
      <a:lt2>
        <a:srgbClr val="E7E6E6"/>
      </a:lt2>
      <a:accent1>
        <a:srgbClr val="00639C"/>
      </a:accent1>
      <a:accent2>
        <a:srgbClr val="E73F16"/>
      </a:accent2>
      <a:accent3>
        <a:srgbClr val="3CB497"/>
      </a:accent3>
      <a:accent4>
        <a:srgbClr val="D3DDF2"/>
      </a:accent4>
      <a:accent5>
        <a:srgbClr val="A3E1D2"/>
      </a:accent5>
      <a:accent6>
        <a:srgbClr val="96280E"/>
      </a:accent6>
      <a:hlink>
        <a:srgbClr val="0563C1"/>
      </a:hlink>
      <a:folHlink>
        <a:srgbClr val="954F72"/>
      </a:folHlink>
    </a:clrScheme>
    <a:fontScheme name="Odisee">
      <a:majorFont>
        <a:latin typeface="Calibri"/>
        <a:ea typeface=""/>
        <a:cs typeface=""/>
      </a:majorFont>
      <a:minorFont>
        <a:latin typeface="Calibri Light"/>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spPr>
      <a:bodyPr wrap="square" lIns="0" tIns="0" rIns="0" bIns="0" rtlCol="0" anchor="ctr">
        <a:spAutoFit/>
      </a:bodyPr>
      <a:lstStyle>
        <a:defPPr algn="l">
          <a:defRPr sz="1600" b="1" dirty="0" err="1">
            <a:latin typeface="+mj-lt"/>
          </a:defRPr>
        </a:defPPr>
      </a:lstStyle>
    </a:spDef>
  </a:objectDefaults>
  <a:extraClrSchemeLst/>
  <a:extLst>
    <a:ext uri="{05A4C25C-085E-4340-85A3-A5531E510DB2}">
      <thm15:themeFamily xmlns:thm15="http://schemas.microsoft.com/office/thememl/2012/main" name="odisee2019-2020" id="{288C13AE-5BC5-4972-B473-59A6DF0D2DCB}" vid="{98156D3C-86E5-4EDA-9854-E7257928C933}"/>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7BAA538C4AD744914D95B588EB2DB5" ma:contentTypeVersion="13" ma:contentTypeDescription="Een nieuw document maken." ma:contentTypeScope="" ma:versionID="722cc2dfa85ec2411d7f632bcdb3a527">
  <xsd:schema xmlns:xsd="http://www.w3.org/2001/XMLSchema" xmlns:xs="http://www.w3.org/2001/XMLSchema" xmlns:p="http://schemas.microsoft.com/office/2006/metadata/properties" xmlns:ns3="f4f8a78f-75d1-4642-aceb-e6e0615af1e7" xmlns:ns4="d77091a6-cf04-4828-ac71-b05e87cc2897" targetNamespace="http://schemas.microsoft.com/office/2006/metadata/properties" ma:root="true" ma:fieldsID="2544f50910121054771cdf5e77bde1ea" ns3:_="" ns4:_="">
    <xsd:import namespace="f4f8a78f-75d1-4642-aceb-e6e0615af1e7"/>
    <xsd:import namespace="d77091a6-cf04-4828-ac71-b05e87cc289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f8a78f-75d1-4642-aceb-e6e0615af1e7"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7091a6-cf04-4828-ac71-b05e87cc2897"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F090BA8-23FA-4C1D-B945-CD7CA4A99F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f8a78f-75d1-4642-aceb-e6e0615af1e7"/>
    <ds:schemaRef ds:uri="d77091a6-cf04-4828-ac71-b05e87cc28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9532EF-F296-49E5-ABEA-F643F142E502}">
  <ds:schemaRefs>
    <ds:schemaRef ds:uri="http://schemas.microsoft.com/sharepoint/v3/contenttype/forms"/>
  </ds:schemaRefs>
</ds:datastoreItem>
</file>

<file path=customXml/itemProps3.xml><?xml version="1.0" encoding="utf-8"?>
<ds:datastoreItem xmlns:ds="http://schemas.openxmlformats.org/officeDocument/2006/customXml" ds:itemID="{038922EC-3275-44DB-A136-8E173941E678}">
  <ds:schemaRefs>
    <ds:schemaRef ds:uri="http://schemas.microsoft.com/office/infopath/2007/PartnerControls"/>
    <ds:schemaRef ds:uri="d77091a6-cf04-4828-ac71-b05e87cc2897"/>
    <ds:schemaRef ds:uri="f4f8a78f-75d1-4642-aceb-e6e0615af1e7"/>
    <ds:schemaRef ds:uri="http://purl.org/dc/terms/"/>
    <ds:schemaRef ds:uri="http://schemas.microsoft.com/office/2006/documentManagement/types"/>
    <ds:schemaRef ds:uri="http://schemas.openxmlformats.org/package/2006/metadata/core-properties"/>
    <ds:schemaRef ds:uri="http://purl.org/dc/elements/1.1/"/>
    <ds:schemaRef ds:uri="http://www.w3.org/XML/1998/namespace"/>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Odisee</Template>
  <TotalTime>1402</TotalTime>
  <Words>937</Words>
  <Application>Microsoft Office PowerPoint</Application>
  <PresentationFormat>Breedbeeld</PresentationFormat>
  <Paragraphs>275</Paragraphs>
  <Slides>25</Slides>
  <Notes>1</Notes>
  <HiddenSlides>0</HiddenSlides>
  <MMClips>0</MMClips>
  <ScaleCrop>false</ScaleCrop>
  <HeadingPairs>
    <vt:vector size="6" baseType="variant">
      <vt:variant>
        <vt:lpstr>Gebruikte lettertypen</vt:lpstr>
      </vt:variant>
      <vt:variant>
        <vt:i4>4</vt:i4>
      </vt:variant>
      <vt:variant>
        <vt:lpstr>Thema</vt:lpstr>
      </vt:variant>
      <vt:variant>
        <vt:i4>8</vt:i4>
      </vt:variant>
      <vt:variant>
        <vt:lpstr>Diatitels</vt:lpstr>
      </vt:variant>
      <vt:variant>
        <vt:i4>25</vt:i4>
      </vt:variant>
    </vt:vector>
  </HeadingPairs>
  <TitlesOfParts>
    <vt:vector size="37" baseType="lpstr">
      <vt:lpstr>Arial</vt:lpstr>
      <vt:lpstr>Calibri</vt:lpstr>
      <vt:lpstr>Calibri Light</vt:lpstr>
      <vt:lpstr>Corbel</vt:lpstr>
      <vt:lpstr>Odisee</vt:lpstr>
      <vt:lpstr>2_Odisee</vt:lpstr>
      <vt:lpstr>3_Odisee</vt:lpstr>
      <vt:lpstr>7_Odisee</vt:lpstr>
      <vt:lpstr>4_Odisee</vt:lpstr>
      <vt:lpstr>5_Odisee</vt:lpstr>
      <vt:lpstr>6_Odisee</vt:lpstr>
      <vt:lpstr>odisee2019-2020</vt:lpstr>
      <vt:lpstr>PowerPoint-presentatie</vt:lpstr>
      <vt:lpstr>Schoolstage  Complementaire stage 2020-2021 </vt:lpstr>
      <vt:lpstr>PowerPoint-presentatie</vt:lpstr>
      <vt:lpstr>Algemeen  </vt:lpstr>
      <vt:lpstr>PowerPoint-presentatie</vt:lpstr>
      <vt:lpstr>PowerPoint-presentatie</vt:lpstr>
      <vt:lpstr>Algemeen</vt:lpstr>
      <vt:lpstr>Keuze van de complementaire stage mede bepaald door internationalisering en onderwijsvak.</vt:lpstr>
      <vt:lpstr>Internationalisering@home  E-3 Brussel (nieuw)</vt:lpstr>
      <vt:lpstr>PowerPoint-presentatie</vt:lpstr>
      <vt:lpstr>PowerPoint-presentatie</vt:lpstr>
      <vt:lpstr>PowerPoint-presentatie</vt:lpstr>
      <vt:lpstr>Complementaire stage  beroepssecundair onderwijs (bso - 3 /6)</vt:lpstr>
      <vt:lpstr>Complementaire stage      deeltijds beroepssecundair onderwijs (dbso – 3) </vt:lpstr>
      <vt:lpstr>Complementaire stage buitengewoon onderwijs  (buso – 3)</vt:lpstr>
      <vt:lpstr>Complementaire stage OKAN – 3  (* BSO – 3)  </vt:lpstr>
      <vt:lpstr>Complementaire stage Ziekenhuisstage - 6  ( * BUSO – 6)</vt:lpstr>
      <vt:lpstr>Complementaire stage ASO/TSO -3</vt:lpstr>
      <vt:lpstr>Complementaire stage volwassenonderwijs – 3 </vt:lpstr>
      <vt:lpstr>Complementaire stage basisonderwijs – 3 </vt:lpstr>
      <vt:lpstr>Complementaire stage basisonderwijs – 6 </vt:lpstr>
      <vt:lpstr>Complementaire stage BR/PKV - 3</vt:lpstr>
      <vt:lpstr>Complementaire stage Taalstage - 3</vt:lpstr>
      <vt:lpstr>Complementaire stage k.entwerk</vt:lpstr>
      <vt:lpstr>Complementaire stage Bedrijfsstage – 3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CSL ???</dc:title>
  <dc:creator>Hadewijch De Doncker</dc:creator>
  <cp:lastModifiedBy>Berlinde De Meyer</cp:lastModifiedBy>
  <cp:revision>93</cp:revision>
  <cp:lastPrinted>2017-09-02T14:16:23Z</cp:lastPrinted>
  <dcterms:created xsi:type="dcterms:W3CDTF">2017-08-31T14:05:44Z</dcterms:created>
  <dcterms:modified xsi:type="dcterms:W3CDTF">2020-05-26T14:34:04Z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0x010100777BAA538C4AD744914D95B588EB2DB5</vt:lpwstr>
  </property>
</Properties>
</file>